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7"/>
  </p:notesMasterIdLst>
  <p:handoutMasterIdLst>
    <p:handoutMasterId r:id="rId48"/>
  </p:handoutMasterIdLst>
  <p:sldIdLst>
    <p:sldId id="2448" r:id="rId5"/>
    <p:sldId id="259" r:id="rId6"/>
    <p:sldId id="2462" r:id="rId7"/>
    <p:sldId id="2500" r:id="rId8"/>
    <p:sldId id="2451" r:id="rId9"/>
    <p:sldId id="2463" r:id="rId10"/>
    <p:sldId id="585" r:id="rId11"/>
    <p:sldId id="2456" r:id="rId12"/>
    <p:sldId id="2450" r:id="rId13"/>
    <p:sldId id="2464" r:id="rId14"/>
    <p:sldId id="2466" r:id="rId15"/>
    <p:sldId id="2467" r:id="rId16"/>
    <p:sldId id="2457" r:id="rId17"/>
    <p:sldId id="2469" r:id="rId18"/>
    <p:sldId id="2471" r:id="rId19"/>
    <p:sldId id="2470" r:id="rId20"/>
    <p:sldId id="2472" r:id="rId21"/>
    <p:sldId id="2473" r:id="rId22"/>
    <p:sldId id="2475" r:id="rId23"/>
    <p:sldId id="2474" r:id="rId24"/>
    <p:sldId id="2477" r:id="rId25"/>
    <p:sldId id="2494" r:id="rId26"/>
    <p:sldId id="2478" r:id="rId27"/>
    <p:sldId id="2484" r:id="rId28"/>
    <p:sldId id="2495" r:id="rId29"/>
    <p:sldId id="2481" r:id="rId30"/>
    <p:sldId id="2486" r:id="rId31"/>
    <p:sldId id="2476" r:id="rId32"/>
    <p:sldId id="2479" r:id="rId33"/>
    <p:sldId id="2497" r:id="rId34"/>
    <p:sldId id="2487" r:id="rId35"/>
    <p:sldId id="2480" r:id="rId36"/>
    <p:sldId id="2482" r:id="rId37"/>
    <p:sldId id="2498" r:id="rId38"/>
    <p:sldId id="2499" r:id="rId39"/>
    <p:sldId id="2483" r:id="rId40"/>
    <p:sldId id="2485" r:id="rId41"/>
    <p:sldId id="2488" r:id="rId42"/>
    <p:sldId id="2454" r:id="rId43"/>
    <p:sldId id="2496" r:id="rId44"/>
    <p:sldId id="2436" r:id="rId45"/>
    <p:sldId id="2501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898989"/>
    <a:srgbClr val="E99757"/>
    <a:srgbClr val="2F3342"/>
    <a:srgbClr val="01023B"/>
    <a:srgbClr val="A53F52"/>
    <a:srgbClr val="2C21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E15127-7BF0-4091-91A6-C70E8945D2ED}" v="692" dt="2022-08-16T14:38:23.8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719" autoAdjust="0"/>
    <p:restoredTop sz="96622" autoAdjust="0"/>
  </p:normalViewPr>
  <p:slideViewPr>
    <p:cSldViewPr snapToGrid="0">
      <p:cViewPr varScale="1">
        <p:scale>
          <a:sx n="121" d="100"/>
          <a:sy n="121" d="100"/>
        </p:scale>
        <p:origin x="1896" y="91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ath Murphy" userId="da023384bb3838df" providerId="LiveId" clId="{FE95B2FF-BAD7-4225-9DDF-AA88D3DC2C2B}"/>
    <pc:docChg chg="undo custSel modSld sldOrd">
      <pc:chgData name="Heath Murphy" userId="da023384bb3838df" providerId="LiveId" clId="{FE95B2FF-BAD7-4225-9DDF-AA88D3DC2C2B}" dt="2022-05-26T01:17:06.858" v="190" actId="1076"/>
      <pc:docMkLst>
        <pc:docMk/>
      </pc:docMkLst>
      <pc:sldChg chg="addSp modSp mod ord">
        <pc:chgData name="Heath Murphy" userId="da023384bb3838df" providerId="LiveId" clId="{FE95B2FF-BAD7-4225-9DDF-AA88D3DC2C2B}" dt="2022-05-26T01:17:06.858" v="190" actId="1076"/>
        <pc:sldMkLst>
          <pc:docMk/>
          <pc:sldMk cId="1325373587" sldId="259"/>
        </pc:sldMkLst>
        <pc:spChg chg="mod">
          <ac:chgData name="Heath Murphy" userId="da023384bb3838df" providerId="LiveId" clId="{FE95B2FF-BAD7-4225-9DDF-AA88D3DC2C2B}" dt="2022-05-26T01:16:59.469" v="188" actId="1076"/>
          <ac:spMkLst>
            <pc:docMk/>
            <pc:sldMk cId="1325373587" sldId="259"/>
            <ac:spMk id="8" creationId="{103950CF-5BF2-4FB0-A36C-48C194F39E12}"/>
          </ac:spMkLst>
        </pc:spChg>
        <pc:spChg chg="mod">
          <ac:chgData name="Heath Murphy" userId="da023384bb3838df" providerId="LiveId" clId="{FE95B2FF-BAD7-4225-9DDF-AA88D3DC2C2B}" dt="2022-05-26T01:16:21.907" v="176" actId="1076"/>
          <ac:spMkLst>
            <pc:docMk/>
            <pc:sldMk cId="1325373587" sldId="259"/>
            <ac:spMk id="9" creationId="{256319DF-036A-473B-95D3-C5F6FF849FD4}"/>
          </ac:spMkLst>
        </pc:spChg>
        <pc:spChg chg="mod">
          <ac:chgData name="Heath Murphy" userId="da023384bb3838df" providerId="LiveId" clId="{FE95B2FF-BAD7-4225-9DDF-AA88D3DC2C2B}" dt="2022-05-26T01:16:37.319" v="183" actId="1076"/>
          <ac:spMkLst>
            <pc:docMk/>
            <pc:sldMk cId="1325373587" sldId="259"/>
            <ac:spMk id="10" creationId="{255FA470-23EB-4512-8FFB-28DDAB08B002}"/>
          </ac:spMkLst>
        </pc:spChg>
        <pc:picChg chg="add mod">
          <ac:chgData name="Heath Murphy" userId="da023384bb3838df" providerId="LiveId" clId="{FE95B2FF-BAD7-4225-9DDF-AA88D3DC2C2B}" dt="2022-05-26T01:17:02.704" v="189" actId="1076"/>
          <ac:picMkLst>
            <pc:docMk/>
            <pc:sldMk cId="1325373587" sldId="259"/>
            <ac:picMk id="3" creationId="{020B0454-634D-A27F-6183-A649FADF6D1F}"/>
          </ac:picMkLst>
        </pc:picChg>
        <pc:picChg chg="mod">
          <ac:chgData name="Heath Murphy" userId="da023384bb3838df" providerId="LiveId" clId="{FE95B2FF-BAD7-4225-9DDF-AA88D3DC2C2B}" dt="2022-05-26T01:13:18.019" v="121" actId="14100"/>
          <ac:picMkLst>
            <pc:docMk/>
            <pc:sldMk cId="1325373587" sldId="259"/>
            <ac:picMk id="5" creationId="{A0280051-D7F1-4438-B815-F0FF4906D141}"/>
          </ac:picMkLst>
        </pc:picChg>
        <pc:picChg chg="add mod modCrop">
          <ac:chgData name="Heath Murphy" userId="da023384bb3838df" providerId="LiveId" clId="{FE95B2FF-BAD7-4225-9DDF-AA88D3DC2C2B}" dt="2022-05-26T01:17:06.858" v="190" actId="1076"/>
          <ac:picMkLst>
            <pc:docMk/>
            <pc:sldMk cId="1325373587" sldId="259"/>
            <ac:picMk id="7" creationId="{C5864963-99D0-37FC-D1B6-42CDAA8F08C8}"/>
          </ac:picMkLst>
        </pc:picChg>
        <pc:picChg chg="add mod">
          <ac:chgData name="Heath Murphy" userId="da023384bb3838df" providerId="LiveId" clId="{FE95B2FF-BAD7-4225-9DDF-AA88D3DC2C2B}" dt="2022-05-26T01:16:40.615" v="184" actId="1076"/>
          <ac:picMkLst>
            <pc:docMk/>
            <pc:sldMk cId="1325373587" sldId="259"/>
            <ac:picMk id="1026" creationId="{0C962198-F616-36E5-EF26-92EEBEF88A4C}"/>
          </ac:picMkLst>
        </pc:picChg>
      </pc:sldChg>
      <pc:sldChg chg="modSp mod">
        <pc:chgData name="Heath Murphy" userId="da023384bb3838df" providerId="LiveId" clId="{FE95B2FF-BAD7-4225-9DDF-AA88D3DC2C2B}" dt="2022-05-26T01:02:06.021" v="88" actId="20577"/>
        <pc:sldMkLst>
          <pc:docMk/>
          <pc:sldMk cId="3927832306" sldId="2448"/>
        </pc:sldMkLst>
        <pc:spChg chg="mod">
          <ac:chgData name="Heath Murphy" userId="da023384bb3838df" providerId="LiveId" clId="{FE95B2FF-BAD7-4225-9DDF-AA88D3DC2C2B}" dt="2022-05-26T01:02:06.021" v="88" actId="20577"/>
          <ac:spMkLst>
            <pc:docMk/>
            <pc:sldMk cId="3927832306" sldId="2448"/>
            <ac:spMk id="3" creationId="{C0AE828D-1E63-455F-949D-0C5454A7FE88}"/>
          </ac:spMkLst>
        </pc:spChg>
        <pc:spChg chg="mod">
          <ac:chgData name="Heath Murphy" userId="da023384bb3838df" providerId="LiveId" clId="{FE95B2FF-BAD7-4225-9DDF-AA88D3DC2C2B}" dt="2022-05-26T01:01:31.314" v="63" actId="20577"/>
          <ac:spMkLst>
            <pc:docMk/>
            <pc:sldMk cId="3927832306" sldId="2448"/>
            <ac:spMk id="7" creationId="{5D865526-EC39-4780-A2A8-274A80A5C19B}"/>
          </ac:spMkLst>
        </pc:spChg>
        <pc:spChg chg="mod">
          <ac:chgData name="Heath Murphy" userId="da023384bb3838df" providerId="LiveId" clId="{FE95B2FF-BAD7-4225-9DDF-AA88D3DC2C2B}" dt="2022-05-26T00:59:17.778" v="32" actId="20577"/>
          <ac:spMkLst>
            <pc:docMk/>
            <pc:sldMk cId="3927832306" sldId="2448"/>
            <ac:spMk id="9" creationId="{79DC1498-E692-42BA-B69F-6D37E6CFACA0}"/>
          </ac:spMkLst>
        </pc:spChg>
      </pc:sldChg>
    </pc:docChg>
  </pc:docChgLst>
  <pc:docChgLst>
    <pc:chgData name="Heath Murphy" userId="da023384bb3838df" providerId="LiveId" clId="{B1E15127-7BF0-4091-91A6-C70E8945D2ED}"/>
    <pc:docChg chg="undo redo custSel addSld delSld modSld sldOrd delMainMaster">
      <pc:chgData name="Heath Murphy" userId="da023384bb3838df" providerId="LiveId" clId="{B1E15127-7BF0-4091-91A6-C70E8945D2ED}" dt="2022-08-16T14:38:49.227" v="10706" actId="207"/>
      <pc:docMkLst>
        <pc:docMk/>
      </pc:docMkLst>
      <pc:sldChg chg="modSp">
        <pc:chgData name="Heath Murphy" userId="da023384bb3838df" providerId="LiveId" clId="{B1E15127-7BF0-4091-91A6-C70E8945D2ED}" dt="2022-07-25T18:30:45.811" v="10598" actId="20577"/>
        <pc:sldMkLst>
          <pc:docMk/>
          <pc:sldMk cId="1325373587" sldId="259"/>
        </pc:sldMkLst>
        <pc:spChg chg="mod">
          <ac:chgData name="Heath Murphy" userId="da023384bb3838df" providerId="LiveId" clId="{B1E15127-7BF0-4091-91A6-C70E8945D2ED}" dt="2022-07-25T18:30:45.811" v="10598" actId="20577"/>
          <ac:spMkLst>
            <pc:docMk/>
            <pc:sldMk cId="1325373587" sldId="259"/>
            <ac:spMk id="9" creationId="{256319DF-036A-473B-95D3-C5F6FF849FD4}"/>
          </ac:spMkLst>
        </pc:spChg>
      </pc:sldChg>
      <pc:sldChg chg="del">
        <pc:chgData name="Heath Murphy" userId="da023384bb3838df" providerId="LiveId" clId="{B1E15127-7BF0-4091-91A6-C70E8945D2ED}" dt="2022-07-25T16:57:44.765" v="8727" actId="47"/>
        <pc:sldMkLst>
          <pc:docMk/>
          <pc:sldMk cId="2720361709" sldId="260"/>
        </pc:sldMkLst>
      </pc:sldChg>
      <pc:sldChg chg="del">
        <pc:chgData name="Heath Murphy" userId="da023384bb3838df" providerId="LiveId" clId="{B1E15127-7BF0-4091-91A6-C70E8945D2ED}" dt="2022-07-25T16:57:44.765" v="8727" actId="47"/>
        <pc:sldMkLst>
          <pc:docMk/>
          <pc:sldMk cId="1619265676" sldId="262"/>
        </pc:sldMkLst>
      </pc:sldChg>
      <pc:sldChg chg="add del">
        <pc:chgData name="Heath Murphy" userId="da023384bb3838df" providerId="LiveId" clId="{B1E15127-7BF0-4091-91A6-C70E8945D2ED}" dt="2022-07-23T20:23:16.540" v="2575"/>
        <pc:sldMkLst>
          <pc:docMk/>
          <pc:sldMk cId="21445727" sldId="301"/>
        </pc:sldMkLst>
      </pc:sldChg>
      <pc:sldChg chg="add del">
        <pc:chgData name="Heath Murphy" userId="da023384bb3838df" providerId="LiveId" clId="{B1E15127-7BF0-4091-91A6-C70E8945D2ED}" dt="2022-07-23T19:02:12.623" v="822" actId="2696"/>
        <pc:sldMkLst>
          <pc:docMk/>
          <pc:sldMk cId="2569771415" sldId="522"/>
        </pc:sldMkLst>
      </pc:sldChg>
      <pc:sldChg chg="addSp delSp modSp add del mod">
        <pc:chgData name="Heath Murphy" userId="da023384bb3838df" providerId="LiveId" clId="{B1E15127-7BF0-4091-91A6-C70E8945D2ED}" dt="2022-07-23T19:09:18.186" v="1029" actId="2696"/>
        <pc:sldMkLst>
          <pc:docMk/>
          <pc:sldMk cId="2075320065" sldId="567"/>
        </pc:sldMkLst>
        <pc:spChg chg="del">
          <ac:chgData name="Heath Murphy" userId="da023384bb3838df" providerId="LiveId" clId="{B1E15127-7BF0-4091-91A6-C70E8945D2ED}" dt="2022-07-23T18:30:35.396" v="48" actId="478"/>
          <ac:spMkLst>
            <pc:docMk/>
            <pc:sldMk cId="2075320065" sldId="567"/>
            <ac:spMk id="4" creationId="{C766BE0F-9BD6-0E40-9460-D34A4E070EC0}"/>
          </ac:spMkLst>
        </pc:spChg>
        <pc:spChg chg="mod">
          <ac:chgData name="Heath Murphy" userId="da023384bb3838df" providerId="LiveId" clId="{B1E15127-7BF0-4091-91A6-C70E8945D2ED}" dt="2022-07-23T18:43:59.127" v="765" actId="20577"/>
          <ac:spMkLst>
            <pc:docMk/>
            <pc:sldMk cId="2075320065" sldId="567"/>
            <ac:spMk id="6" creationId="{8F0A0310-7851-A740-8492-996DC00AB084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11" creationId="{00000000-0000-0000-0000-000000000000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12" creationId="{00000000-0000-0000-0000-000000000000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13" creationId="{00000000-0000-0000-0000-000000000000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14" creationId="{00000000-0000-0000-0000-000000000000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15" creationId="{00000000-0000-0000-0000-000000000000}"/>
          </ac:spMkLst>
        </pc:spChg>
        <pc:spChg chg="add del mod topLvl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16" creationId="{00000000-0000-0000-0000-000000000000}"/>
          </ac:spMkLst>
        </pc:spChg>
        <pc:spChg chg="mod topLvl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17" creationId="{00000000-0000-0000-0000-000000000000}"/>
          </ac:spMkLst>
        </pc:spChg>
        <pc:spChg chg="mod topLvl">
          <ac:chgData name="Heath Murphy" userId="da023384bb3838df" providerId="LiveId" clId="{B1E15127-7BF0-4091-91A6-C70E8945D2ED}" dt="2022-07-23T18:51:53.333" v="809" actId="1076"/>
          <ac:spMkLst>
            <pc:docMk/>
            <pc:sldMk cId="2075320065" sldId="567"/>
            <ac:spMk id="18" creationId="{00000000-0000-0000-0000-000000000000}"/>
          </ac:spMkLst>
        </pc:spChg>
        <pc:spChg chg="mod topLvl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19" creationId="{00000000-0000-0000-0000-000000000000}"/>
          </ac:spMkLst>
        </pc:spChg>
        <pc:spChg chg="mod topLvl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20" creationId="{00000000-0000-0000-0000-000000000000}"/>
          </ac:spMkLst>
        </pc:spChg>
        <pc:spChg chg="mod topLvl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21" creationId="{00000000-0000-0000-0000-000000000000}"/>
          </ac:spMkLst>
        </pc:spChg>
        <pc:spChg chg="mod topLvl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25" creationId="{00000000-0000-0000-0000-000000000000}"/>
          </ac:spMkLst>
        </pc:spChg>
        <pc:spChg chg="mod topLvl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32" creationId="{00000000-0000-0000-0000-000000000000}"/>
          </ac:spMkLst>
        </pc:spChg>
        <pc:spChg chg="mod topLvl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34" creationId="{00000000-0000-0000-0000-000000000000}"/>
          </ac:spMkLst>
        </pc:spChg>
        <pc:spChg chg="mod topLvl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48" creationId="{00000000-0000-0000-0000-000000000000}"/>
          </ac:spMkLst>
        </pc:spChg>
        <pc:spChg chg="del">
          <ac:chgData name="Heath Murphy" userId="da023384bb3838df" providerId="LiveId" clId="{B1E15127-7BF0-4091-91A6-C70E8945D2ED}" dt="2022-07-23T18:44:16.696" v="766" actId="478"/>
          <ac:spMkLst>
            <pc:docMk/>
            <pc:sldMk cId="2075320065" sldId="567"/>
            <ac:spMk id="49" creationId="{2C8F0331-5939-F540-9E58-286E6A0E65EE}"/>
          </ac:spMkLst>
        </pc:spChg>
        <pc:spChg chg="add del mod">
          <ac:chgData name="Heath Murphy" userId="da023384bb3838df" providerId="LiveId" clId="{B1E15127-7BF0-4091-91A6-C70E8945D2ED}" dt="2022-07-23T18:30:43.126" v="50"/>
          <ac:spMkLst>
            <pc:docMk/>
            <pc:sldMk cId="2075320065" sldId="567"/>
            <ac:spMk id="50" creationId="{8D744F04-3800-7B65-364F-06E3FC920AA0}"/>
          </ac:spMkLst>
        </pc:spChg>
        <pc:spChg chg="add mod ord">
          <ac:chgData name="Heath Murphy" userId="da023384bb3838df" providerId="LiveId" clId="{B1E15127-7BF0-4091-91A6-C70E8945D2ED}" dt="2022-07-23T18:31:05.896" v="58" actId="1076"/>
          <ac:spMkLst>
            <pc:docMk/>
            <pc:sldMk cId="2075320065" sldId="567"/>
            <ac:spMk id="51" creationId="{F95BFE41-9879-368C-5ACD-80784945DDF8}"/>
          </ac:spMkLst>
        </pc:spChg>
        <pc:spChg chg="mod">
          <ac:chgData name="Heath Murphy" userId="da023384bb3838df" providerId="LiveId" clId="{B1E15127-7BF0-4091-91A6-C70E8945D2ED}" dt="2022-07-23T18:48:28.570" v="784"/>
          <ac:spMkLst>
            <pc:docMk/>
            <pc:sldMk cId="2075320065" sldId="567"/>
            <ac:spMk id="53" creationId="{FC1209EB-A03C-0AA9-8304-8E052C71BF48}"/>
          </ac:spMkLst>
        </pc:spChg>
        <pc:spChg chg="mod">
          <ac:chgData name="Heath Murphy" userId="da023384bb3838df" providerId="LiveId" clId="{B1E15127-7BF0-4091-91A6-C70E8945D2ED}" dt="2022-07-23T18:48:28.570" v="784"/>
          <ac:spMkLst>
            <pc:docMk/>
            <pc:sldMk cId="2075320065" sldId="567"/>
            <ac:spMk id="54" creationId="{12386323-AB30-7973-4786-B91913F1E12E}"/>
          </ac:spMkLst>
        </pc:spChg>
        <pc:spChg chg="mod">
          <ac:chgData name="Heath Murphy" userId="da023384bb3838df" providerId="LiveId" clId="{B1E15127-7BF0-4091-91A6-C70E8945D2ED}" dt="2022-07-23T18:48:28.570" v="784"/>
          <ac:spMkLst>
            <pc:docMk/>
            <pc:sldMk cId="2075320065" sldId="567"/>
            <ac:spMk id="55" creationId="{C1E4D31D-2B71-A101-0DD0-63553C97AE91}"/>
          </ac:spMkLst>
        </pc:spChg>
        <pc:spChg chg="del mod topLvl">
          <ac:chgData name="Heath Murphy" userId="da023384bb3838df" providerId="LiveId" clId="{B1E15127-7BF0-4091-91A6-C70E8945D2ED}" dt="2022-07-23T18:49:09.117" v="793" actId="478"/>
          <ac:spMkLst>
            <pc:docMk/>
            <pc:sldMk cId="2075320065" sldId="567"/>
            <ac:spMk id="56" creationId="{6977EA49-5EE6-7D42-9E91-E9F45308184E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58" creationId="{37BD3749-221D-4644-9A46-C980FD3DBF49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59" creationId="{5A9C9D0F-1A17-2346-B5D8-E6FA2E58BB41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60" creationId="{2F8316E0-97F5-4648-A6D2-21798EFFF339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61" creationId="{09E77871-8333-CC41-9CA1-02FBDC26A552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62" creationId="{5D0EA1A0-C350-D747-9AD4-A6CC8DDB497A}"/>
          </ac:spMkLst>
        </pc:spChg>
        <pc:spChg chg="del">
          <ac:chgData name="Heath Murphy" userId="da023384bb3838df" providerId="LiveId" clId="{B1E15127-7BF0-4091-91A6-C70E8945D2ED}" dt="2022-07-23T18:48:33.638" v="786" actId="478"/>
          <ac:spMkLst>
            <pc:docMk/>
            <pc:sldMk cId="2075320065" sldId="567"/>
            <ac:spMk id="64" creationId="{2D81E261-5E28-3C44-8B8D-0B4095CD81AD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65" creationId="{2B110B0A-055F-3940-9FDA-786A7A75BD29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66" creationId="{00DCA8EC-C94C-6347-B563-B45DF75869E1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67" creationId="{BA061D8B-672D-844B-B98D-EFD6722D83DC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68" creationId="{7ED14187-4B74-4D40-9C4E-C40C3A0F25C6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69" creationId="{304DC933-FCD6-EA49-9D5E-B64CC7E09E03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70" creationId="{4835C931-C7F6-9541-9931-00A39D7AC3E8}"/>
          </ac:spMkLst>
        </pc:spChg>
        <pc:spChg chg="mod topLvl">
          <ac:chgData name="Heath Murphy" userId="da023384bb3838df" providerId="LiveId" clId="{B1E15127-7BF0-4091-91A6-C70E8945D2ED}" dt="2022-07-23T18:52:19.782" v="815" actId="13926"/>
          <ac:spMkLst>
            <pc:docMk/>
            <pc:sldMk cId="2075320065" sldId="567"/>
            <ac:spMk id="71" creationId="{F9DA86C0-7D0F-5542-A103-03984896C0ED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73" creationId="{48006D44-2298-DC4F-AC0A-BDE1C4CDC78E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74" creationId="{6B7CADC4-91F9-9543-86C6-D06A3CBA9BF3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75" creationId="{4FAFF7FD-40D4-C44C-B6BF-423100D95150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76" creationId="{018168BF-5594-9944-8EEE-D6FE861E5E64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77" creationId="{1BD4512D-D20F-9249-9CD5-F1D0D9FBFA18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78" creationId="{508F0818-6928-4C4C-8280-1DC71FD482DB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79" creationId="{699DA467-BDE8-F745-80D7-A1F1564C3A40}"/>
          </ac:spMkLst>
        </pc:spChg>
        <pc:spChg chg="mod">
          <ac:chgData name="Heath Murphy" userId="da023384bb3838df" providerId="LiveId" clId="{B1E15127-7BF0-4091-91A6-C70E8945D2ED}" dt="2022-07-23T18:48:46.009" v="789" actId="165"/>
          <ac:spMkLst>
            <pc:docMk/>
            <pc:sldMk cId="2075320065" sldId="567"/>
            <ac:spMk id="80" creationId="{161DC336-D51B-E142-89BB-48351738E9C7}"/>
          </ac:spMkLst>
        </pc:spChg>
        <pc:spChg chg="mod">
          <ac:chgData name="Heath Murphy" userId="da023384bb3838df" providerId="LiveId" clId="{B1E15127-7BF0-4091-91A6-C70E8945D2ED}" dt="2022-07-23T18:48:28.570" v="784"/>
          <ac:spMkLst>
            <pc:docMk/>
            <pc:sldMk cId="2075320065" sldId="567"/>
            <ac:spMk id="81" creationId="{68843A91-225B-A9AC-3C17-01680EA6F7BC}"/>
          </ac:spMkLst>
        </pc:spChg>
        <pc:spChg chg="mod">
          <ac:chgData name="Heath Murphy" userId="da023384bb3838df" providerId="LiveId" clId="{B1E15127-7BF0-4091-91A6-C70E8945D2ED}" dt="2022-07-23T18:48:28.570" v="784"/>
          <ac:spMkLst>
            <pc:docMk/>
            <pc:sldMk cId="2075320065" sldId="567"/>
            <ac:spMk id="82" creationId="{B0B5720D-8AB1-589D-8AA0-843BBC851959}"/>
          </ac:spMkLst>
        </pc:spChg>
        <pc:spChg chg="mod">
          <ac:chgData name="Heath Murphy" userId="da023384bb3838df" providerId="LiveId" clId="{B1E15127-7BF0-4091-91A6-C70E8945D2ED}" dt="2022-07-23T18:49:39.414" v="794"/>
          <ac:spMkLst>
            <pc:docMk/>
            <pc:sldMk cId="2075320065" sldId="567"/>
            <ac:spMk id="84" creationId="{544EC0FD-EAD8-0E70-30E7-F6CEA45F2C73}"/>
          </ac:spMkLst>
        </pc:spChg>
        <pc:spChg chg="mod">
          <ac:chgData name="Heath Murphy" userId="da023384bb3838df" providerId="LiveId" clId="{B1E15127-7BF0-4091-91A6-C70E8945D2ED}" dt="2022-07-23T18:49:39.414" v="794"/>
          <ac:spMkLst>
            <pc:docMk/>
            <pc:sldMk cId="2075320065" sldId="567"/>
            <ac:spMk id="85" creationId="{A4171C85-CECB-56B3-4EAA-5544F93DC6E3}"/>
          </ac:spMkLst>
        </pc:spChg>
        <pc:spChg chg="mod">
          <ac:chgData name="Heath Murphy" userId="da023384bb3838df" providerId="LiveId" clId="{B1E15127-7BF0-4091-91A6-C70E8945D2ED}" dt="2022-07-23T18:49:39.414" v="794"/>
          <ac:spMkLst>
            <pc:docMk/>
            <pc:sldMk cId="2075320065" sldId="567"/>
            <ac:spMk id="87" creationId="{E738B90B-3712-6A70-D348-061AB2E801FE}"/>
          </ac:spMkLst>
        </pc:spChg>
        <pc:spChg chg="mod">
          <ac:chgData name="Heath Murphy" userId="da023384bb3838df" providerId="LiveId" clId="{B1E15127-7BF0-4091-91A6-C70E8945D2ED}" dt="2022-07-23T18:49:39.414" v="794"/>
          <ac:spMkLst>
            <pc:docMk/>
            <pc:sldMk cId="2075320065" sldId="567"/>
            <ac:spMk id="88" creationId="{7263A80A-9E7A-2A77-497E-A0E6112F7EDB}"/>
          </ac:spMkLst>
        </pc:spChg>
        <pc:spChg chg="add mod">
          <ac:chgData name="Heath Murphy" userId="da023384bb3838df" providerId="LiveId" clId="{B1E15127-7BF0-4091-91A6-C70E8945D2ED}" dt="2022-07-23T18:50:50.800" v="802" actId="1076"/>
          <ac:spMkLst>
            <pc:docMk/>
            <pc:sldMk cId="2075320065" sldId="567"/>
            <ac:spMk id="89" creationId="{6FC913F1-B8ED-7D5C-C43E-6C05DBC209E3}"/>
          </ac:spMkLst>
        </pc:spChg>
        <pc:spChg chg="mod">
          <ac:chgData name="Heath Murphy" userId="da023384bb3838df" providerId="LiveId" clId="{B1E15127-7BF0-4091-91A6-C70E8945D2ED}" dt="2022-07-23T18:51:29.157" v="803"/>
          <ac:spMkLst>
            <pc:docMk/>
            <pc:sldMk cId="2075320065" sldId="567"/>
            <ac:spMk id="91" creationId="{57088F6F-3079-BCBD-554E-2B3FE12F3278}"/>
          </ac:spMkLst>
        </pc:spChg>
        <pc:spChg chg="mod">
          <ac:chgData name="Heath Murphy" userId="da023384bb3838df" providerId="LiveId" clId="{B1E15127-7BF0-4091-91A6-C70E8945D2ED}" dt="2022-07-23T18:51:29.157" v="803"/>
          <ac:spMkLst>
            <pc:docMk/>
            <pc:sldMk cId="2075320065" sldId="567"/>
            <ac:spMk id="92" creationId="{1B0047AD-5456-D456-8311-38223ABD427C}"/>
          </ac:spMkLst>
        </pc:spChg>
        <pc:spChg chg="mod">
          <ac:chgData name="Heath Murphy" userId="da023384bb3838df" providerId="LiveId" clId="{B1E15127-7BF0-4091-91A6-C70E8945D2ED}" dt="2022-07-23T18:51:49.995" v="807"/>
          <ac:spMkLst>
            <pc:docMk/>
            <pc:sldMk cId="2075320065" sldId="567"/>
            <ac:spMk id="94" creationId="{FBD1A5E0-48F5-4040-9355-01D4177F6092}"/>
          </ac:spMkLst>
        </pc:spChg>
        <pc:spChg chg="mod">
          <ac:chgData name="Heath Murphy" userId="da023384bb3838df" providerId="LiveId" clId="{B1E15127-7BF0-4091-91A6-C70E8945D2ED}" dt="2022-07-23T18:51:49.995" v="807"/>
          <ac:spMkLst>
            <pc:docMk/>
            <pc:sldMk cId="2075320065" sldId="567"/>
            <ac:spMk id="95" creationId="{9E663370-FFBC-FEF5-1B08-F9EFE8030762}"/>
          </ac:spMkLst>
        </pc:spChg>
        <pc:spChg chg="mod">
          <ac:chgData name="Heath Murphy" userId="da023384bb3838df" providerId="LiveId" clId="{B1E15127-7BF0-4091-91A6-C70E8945D2ED}" dt="2022-07-23T18:51:49.995" v="807"/>
          <ac:spMkLst>
            <pc:docMk/>
            <pc:sldMk cId="2075320065" sldId="567"/>
            <ac:spMk id="96" creationId="{D8BFE7EF-1BC9-2EF5-73E8-48F372B6AB63}"/>
          </ac:spMkLst>
        </pc:spChg>
        <pc:spChg chg="mod">
          <ac:chgData name="Heath Murphy" userId="da023384bb3838df" providerId="LiveId" clId="{B1E15127-7BF0-4091-91A6-C70E8945D2ED}" dt="2022-07-23T18:51:49.995" v="807"/>
          <ac:spMkLst>
            <pc:docMk/>
            <pc:sldMk cId="2075320065" sldId="567"/>
            <ac:spMk id="97" creationId="{B168C68E-F4CB-22A2-FD61-93597939EB7A}"/>
          </ac:spMkLst>
        </pc:spChg>
        <pc:spChg chg="mod">
          <ac:chgData name="Heath Murphy" userId="da023384bb3838df" providerId="LiveId" clId="{B1E15127-7BF0-4091-91A6-C70E8945D2ED}" dt="2022-07-23T18:51:49.995" v="807"/>
          <ac:spMkLst>
            <pc:docMk/>
            <pc:sldMk cId="2075320065" sldId="567"/>
            <ac:spMk id="98" creationId="{AA45E8C5-5265-8C28-10C3-3FDCE1ADE20E}"/>
          </ac:spMkLst>
        </pc:spChg>
        <pc:grpChg chg="del">
          <ac:chgData name="Heath Murphy" userId="da023384bb3838df" providerId="LiveId" clId="{B1E15127-7BF0-4091-91A6-C70E8945D2ED}" dt="2022-07-23T18:48:46.009" v="789" actId="165"/>
          <ac:grpSpMkLst>
            <pc:docMk/>
            <pc:sldMk cId="2075320065" sldId="567"/>
            <ac:grpSpMk id="5" creationId="{25B8B98C-FB85-BA46-A728-E3A2EB0CB6E5}"/>
          </ac:grpSpMkLst>
        </pc:grpChg>
        <pc:grpChg chg="mod topLvl">
          <ac:chgData name="Heath Murphy" userId="da023384bb3838df" providerId="LiveId" clId="{B1E15127-7BF0-4091-91A6-C70E8945D2ED}" dt="2022-07-23T18:48:46.009" v="789" actId="165"/>
          <ac:grpSpMkLst>
            <pc:docMk/>
            <pc:sldMk cId="2075320065" sldId="567"/>
            <ac:grpSpMk id="10" creationId="{00000000-0000-0000-0000-000000000000}"/>
          </ac:grpSpMkLst>
        </pc:grpChg>
        <pc:grpChg chg="add mod">
          <ac:chgData name="Heath Murphy" userId="da023384bb3838df" providerId="LiveId" clId="{B1E15127-7BF0-4091-91A6-C70E8945D2ED}" dt="2022-07-23T18:48:59.486" v="792" actId="1076"/>
          <ac:grpSpMkLst>
            <pc:docMk/>
            <pc:sldMk cId="2075320065" sldId="567"/>
            <ac:grpSpMk id="52" creationId="{78E2EF3D-29AD-69CB-3524-29209DC85D9A}"/>
          </ac:grpSpMkLst>
        </pc:grpChg>
        <pc:grpChg chg="del mod topLvl">
          <ac:chgData name="Heath Murphy" userId="da023384bb3838df" providerId="LiveId" clId="{B1E15127-7BF0-4091-91A6-C70E8945D2ED}" dt="2022-07-23T18:50:47.749" v="801" actId="478"/>
          <ac:grpSpMkLst>
            <pc:docMk/>
            <pc:sldMk cId="2075320065" sldId="567"/>
            <ac:grpSpMk id="57" creationId="{C5D77DC3-F564-8046-B127-8FBEDF172A9D}"/>
          </ac:grpSpMkLst>
        </pc:grpChg>
        <pc:grpChg chg="del mod topLvl">
          <ac:chgData name="Heath Murphy" userId="da023384bb3838df" providerId="LiveId" clId="{B1E15127-7BF0-4091-91A6-C70E8945D2ED}" dt="2022-07-23T18:48:54.478" v="790" actId="478"/>
          <ac:grpSpMkLst>
            <pc:docMk/>
            <pc:sldMk cId="2075320065" sldId="567"/>
            <ac:grpSpMk id="63" creationId="{7FBF3854-8890-394E-9F53-AB4309B8EFCA}"/>
          </ac:grpSpMkLst>
        </pc:grpChg>
        <pc:grpChg chg="del mod topLvl">
          <ac:chgData name="Heath Murphy" userId="da023384bb3838df" providerId="LiveId" clId="{B1E15127-7BF0-4091-91A6-C70E8945D2ED}" dt="2022-07-23T18:52:03.813" v="813" actId="478"/>
          <ac:grpSpMkLst>
            <pc:docMk/>
            <pc:sldMk cId="2075320065" sldId="567"/>
            <ac:grpSpMk id="72" creationId="{80C61585-C543-8447-B270-69DADE5DFEA1}"/>
          </ac:grpSpMkLst>
        </pc:grpChg>
        <pc:grpChg chg="add mod">
          <ac:chgData name="Heath Murphy" userId="da023384bb3838df" providerId="LiveId" clId="{B1E15127-7BF0-4091-91A6-C70E8945D2ED}" dt="2022-07-23T18:49:48.042" v="797" actId="1076"/>
          <ac:grpSpMkLst>
            <pc:docMk/>
            <pc:sldMk cId="2075320065" sldId="567"/>
            <ac:grpSpMk id="83" creationId="{E471B8C2-9238-07A9-A57F-F0F21DB64089}"/>
          </ac:grpSpMkLst>
        </pc:grpChg>
        <pc:grpChg chg="mod">
          <ac:chgData name="Heath Murphy" userId="da023384bb3838df" providerId="LiveId" clId="{B1E15127-7BF0-4091-91A6-C70E8945D2ED}" dt="2022-07-23T18:49:39.414" v="794"/>
          <ac:grpSpMkLst>
            <pc:docMk/>
            <pc:sldMk cId="2075320065" sldId="567"/>
            <ac:grpSpMk id="86" creationId="{F7793402-C629-0161-114A-6DBE9438C974}"/>
          </ac:grpSpMkLst>
        </pc:grpChg>
        <pc:grpChg chg="add del mod">
          <ac:chgData name="Heath Murphy" userId="da023384bb3838df" providerId="LiveId" clId="{B1E15127-7BF0-4091-91A6-C70E8945D2ED}" dt="2022-07-23T18:51:36.997" v="806" actId="478"/>
          <ac:grpSpMkLst>
            <pc:docMk/>
            <pc:sldMk cId="2075320065" sldId="567"/>
            <ac:grpSpMk id="90" creationId="{FEDB4BB7-F6DA-DAC3-BF12-AF63E9BC3E73}"/>
          </ac:grpSpMkLst>
        </pc:grpChg>
        <pc:grpChg chg="add mod">
          <ac:chgData name="Heath Murphy" userId="da023384bb3838df" providerId="LiveId" clId="{B1E15127-7BF0-4091-91A6-C70E8945D2ED}" dt="2022-07-23T18:52:10.052" v="814" actId="1076"/>
          <ac:grpSpMkLst>
            <pc:docMk/>
            <pc:sldMk cId="2075320065" sldId="567"/>
            <ac:grpSpMk id="93" creationId="{3F0F9A93-51EC-327F-2A00-3CEC8C881F78}"/>
          </ac:grpSpMkLst>
        </pc:grpChg>
      </pc:sldChg>
      <pc:sldChg chg="del">
        <pc:chgData name="Heath Murphy" userId="da023384bb3838df" providerId="LiveId" clId="{B1E15127-7BF0-4091-91A6-C70E8945D2ED}" dt="2022-07-25T16:57:47.881" v="8728" actId="47"/>
        <pc:sldMkLst>
          <pc:docMk/>
          <pc:sldMk cId="869470413" sldId="2432"/>
        </pc:sldMkLst>
      </pc:sldChg>
      <pc:sldChg chg="del">
        <pc:chgData name="Heath Murphy" userId="da023384bb3838df" providerId="LiveId" clId="{B1E15127-7BF0-4091-91A6-C70E8945D2ED}" dt="2022-07-25T16:57:44.765" v="8727" actId="47"/>
        <pc:sldMkLst>
          <pc:docMk/>
          <pc:sldMk cId="2779095684" sldId="2433"/>
        </pc:sldMkLst>
      </pc:sldChg>
      <pc:sldChg chg="addSp delSp modSp mod">
        <pc:chgData name="Heath Murphy" userId="da023384bb3838df" providerId="LiveId" clId="{B1E15127-7BF0-4091-91A6-C70E8945D2ED}" dt="2022-07-23T21:19:48.406" v="3878" actId="1076"/>
        <pc:sldMkLst>
          <pc:docMk/>
          <pc:sldMk cId="927727573" sldId="2436"/>
        </pc:sldMkLst>
        <pc:spChg chg="mod">
          <ac:chgData name="Heath Murphy" userId="da023384bb3838df" providerId="LiveId" clId="{B1E15127-7BF0-4091-91A6-C70E8945D2ED}" dt="2022-07-23T21:17:06.722" v="3844" actId="14100"/>
          <ac:spMkLst>
            <pc:docMk/>
            <pc:sldMk cId="927727573" sldId="2436"/>
            <ac:spMk id="3" creationId="{C747C414-85D9-40D6-9BB3-5AF68A84F413}"/>
          </ac:spMkLst>
        </pc:spChg>
        <pc:spChg chg="add del mod">
          <ac:chgData name="Heath Murphy" userId="da023384bb3838df" providerId="LiveId" clId="{B1E15127-7BF0-4091-91A6-C70E8945D2ED}" dt="2022-07-23T21:12:53.352" v="3792" actId="478"/>
          <ac:spMkLst>
            <pc:docMk/>
            <pc:sldMk cId="927727573" sldId="2436"/>
            <ac:spMk id="4" creationId="{EDFD1917-5BA8-CEFF-BC9B-FD691113F1F5}"/>
          </ac:spMkLst>
        </pc:spChg>
        <pc:spChg chg="mod">
          <ac:chgData name="Heath Murphy" userId="da023384bb3838df" providerId="LiveId" clId="{B1E15127-7BF0-4091-91A6-C70E8945D2ED}" dt="2022-07-23T21:18:50.641" v="3862" actId="1076"/>
          <ac:spMkLst>
            <pc:docMk/>
            <pc:sldMk cId="927727573" sldId="2436"/>
            <ac:spMk id="6" creationId="{4F7706BE-EF2E-459C-8778-01DDD354C634}"/>
          </ac:spMkLst>
        </pc:spChg>
        <pc:spChg chg="add del mod">
          <ac:chgData name="Heath Murphy" userId="da023384bb3838df" providerId="LiveId" clId="{B1E15127-7BF0-4091-91A6-C70E8945D2ED}" dt="2022-07-23T21:12:48.639" v="3789" actId="478"/>
          <ac:spMkLst>
            <pc:docMk/>
            <pc:sldMk cId="927727573" sldId="2436"/>
            <ac:spMk id="7" creationId="{9512CAC4-BE66-1C2D-DA94-BF5CFED4B462}"/>
          </ac:spMkLst>
        </pc:spChg>
        <pc:spChg chg="mod">
          <ac:chgData name="Heath Murphy" userId="da023384bb3838df" providerId="LiveId" clId="{B1E15127-7BF0-4091-91A6-C70E8945D2ED}" dt="2022-07-23T21:19:44.672" v="3877" actId="1076"/>
          <ac:spMkLst>
            <pc:docMk/>
            <pc:sldMk cId="927727573" sldId="2436"/>
            <ac:spMk id="8" creationId="{0B070B25-2BBC-49AC-9CFA-1CD7195DF2D6}"/>
          </ac:spMkLst>
        </pc:spChg>
        <pc:spChg chg="del">
          <ac:chgData name="Heath Murphy" userId="da023384bb3838df" providerId="LiveId" clId="{B1E15127-7BF0-4091-91A6-C70E8945D2ED}" dt="2022-07-23T21:12:45.890" v="3788" actId="478"/>
          <ac:spMkLst>
            <pc:docMk/>
            <pc:sldMk cId="927727573" sldId="2436"/>
            <ac:spMk id="9" creationId="{9E2524A0-105C-4170-BB48-CD0756FB3DFE}"/>
          </ac:spMkLst>
        </pc:spChg>
        <pc:spChg chg="mod">
          <ac:chgData name="Heath Murphy" userId="da023384bb3838df" providerId="LiveId" clId="{B1E15127-7BF0-4091-91A6-C70E8945D2ED}" dt="2022-07-23T21:19:48.406" v="3878" actId="1076"/>
          <ac:spMkLst>
            <pc:docMk/>
            <pc:sldMk cId="927727573" sldId="2436"/>
            <ac:spMk id="10" creationId="{6E57A531-5B0F-485D-A015-BC78AD089BA6}"/>
          </ac:spMkLst>
        </pc:spChg>
        <pc:spChg chg="add mod ord">
          <ac:chgData name="Heath Murphy" userId="da023384bb3838df" providerId="LiveId" clId="{B1E15127-7BF0-4091-91A6-C70E8945D2ED}" dt="2022-07-23T21:15:37.456" v="3811" actId="2085"/>
          <ac:spMkLst>
            <pc:docMk/>
            <pc:sldMk cId="927727573" sldId="2436"/>
            <ac:spMk id="15" creationId="{57CDA4D2-5954-E268-315E-102CCA72125A}"/>
          </ac:spMkLst>
        </pc:spChg>
        <pc:spChg chg="add del mod">
          <ac:chgData name="Heath Murphy" userId="da023384bb3838df" providerId="LiveId" clId="{B1E15127-7BF0-4091-91A6-C70E8945D2ED}" dt="2022-07-23T21:15:23.255" v="3810" actId="478"/>
          <ac:spMkLst>
            <pc:docMk/>
            <pc:sldMk cId="927727573" sldId="2436"/>
            <ac:spMk id="18" creationId="{E91A10E9-8C8A-B721-5F36-CE664A821A00}"/>
          </ac:spMkLst>
        </pc:spChg>
        <pc:spChg chg="add del mod">
          <ac:chgData name="Heath Murphy" userId="da023384bb3838df" providerId="LiveId" clId="{B1E15127-7BF0-4091-91A6-C70E8945D2ED}" dt="2022-07-23T21:18:37.758" v="3855" actId="478"/>
          <ac:spMkLst>
            <pc:docMk/>
            <pc:sldMk cId="927727573" sldId="2436"/>
            <ac:spMk id="20" creationId="{0FA16C25-50A7-AE1B-DAFE-EAF26A53A9C3}"/>
          </ac:spMkLst>
        </pc:spChg>
        <pc:grpChg chg="add mod">
          <ac:chgData name="Heath Murphy" userId="da023384bb3838df" providerId="LiveId" clId="{B1E15127-7BF0-4091-91A6-C70E8945D2ED}" dt="2022-07-23T21:19:18.250" v="3872" actId="1076"/>
          <ac:grpSpMkLst>
            <pc:docMk/>
            <pc:sldMk cId="927727573" sldId="2436"/>
            <ac:grpSpMk id="16" creationId="{A85E5E93-4E22-A63B-BE97-29E001B796B4}"/>
          </ac:grpSpMkLst>
        </pc:grpChg>
        <pc:picChg chg="add mod">
          <ac:chgData name="Heath Murphy" userId="da023384bb3838df" providerId="LiveId" clId="{B1E15127-7BF0-4091-91A6-C70E8945D2ED}" dt="2022-07-23T21:17:08.753" v="3845" actId="1076"/>
          <ac:picMkLst>
            <pc:docMk/>
            <pc:sldMk cId="927727573" sldId="2436"/>
            <ac:picMk id="11" creationId="{3677D9FB-A363-CD65-04E1-800B923F2104}"/>
          </ac:picMkLst>
        </pc:picChg>
        <pc:picChg chg="del">
          <ac:chgData name="Heath Murphy" userId="da023384bb3838df" providerId="LiveId" clId="{B1E15127-7BF0-4091-91A6-C70E8945D2ED}" dt="2022-07-23T21:12:45.890" v="3788" actId="478"/>
          <ac:picMkLst>
            <pc:docMk/>
            <pc:sldMk cId="927727573" sldId="2436"/>
            <ac:picMk id="12" creationId="{4E709B75-16EA-4581-AED9-567DEF45A6B2}"/>
          </ac:picMkLst>
        </pc:picChg>
        <pc:picChg chg="add mod ord">
          <ac:chgData name="Heath Murphy" userId="da023384bb3838df" providerId="LiveId" clId="{B1E15127-7BF0-4091-91A6-C70E8945D2ED}" dt="2022-07-23T21:15:37.456" v="3811" actId="2085"/>
          <ac:picMkLst>
            <pc:docMk/>
            <pc:sldMk cId="927727573" sldId="2436"/>
            <ac:picMk id="14" creationId="{30E29B44-DBD2-4DCB-1282-CFD92745745E}"/>
          </ac:picMkLst>
        </pc:picChg>
        <pc:picChg chg="del mod">
          <ac:chgData name="Heath Murphy" userId="da023384bb3838df" providerId="LiveId" clId="{B1E15127-7BF0-4091-91A6-C70E8945D2ED}" dt="2022-07-23T21:18:35.583" v="3854" actId="478"/>
          <ac:picMkLst>
            <pc:docMk/>
            <pc:sldMk cId="927727573" sldId="2436"/>
            <ac:picMk id="24" creationId="{E896B487-8C07-495F-95BF-B8F4960E1E8D}"/>
          </ac:picMkLst>
        </pc:picChg>
        <pc:picChg chg="del">
          <ac:chgData name="Heath Murphy" userId="da023384bb3838df" providerId="LiveId" clId="{B1E15127-7BF0-4091-91A6-C70E8945D2ED}" dt="2022-07-23T21:15:18.728" v="3809" actId="478"/>
          <ac:picMkLst>
            <pc:docMk/>
            <pc:sldMk cId="927727573" sldId="2436"/>
            <ac:picMk id="28" creationId="{D4D09222-33EB-4F99-9A89-51E2E1E97584}"/>
          </ac:picMkLst>
        </pc:picChg>
        <pc:picChg chg="add del mod">
          <ac:chgData name="Heath Murphy" userId="da023384bb3838df" providerId="LiveId" clId="{B1E15127-7BF0-4091-91A6-C70E8945D2ED}" dt="2022-07-23T21:17:16.530" v="3847" actId="1076"/>
          <ac:picMkLst>
            <pc:docMk/>
            <pc:sldMk cId="927727573" sldId="2436"/>
            <ac:picMk id="40" creationId="{D5C5EA1B-F06D-4AD1-B526-89C2DF772232}"/>
          </ac:picMkLst>
        </pc:picChg>
      </pc:sldChg>
      <pc:sldChg chg="addSp modSp mod">
        <pc:chgData name="Heath Murphy" userId="da023384bb3838df" providerId="LiveId" clId="{B1E15127-7BF0-4091-91A6-C70E8945D2ED}" dt="2022-08-16T14:38:49.227" v="10706" actId="207"/>
        <pc:sldMkLst>
          <pc:docMk/>
          <pc:sldMk cId="3927832306" sldId="2448"/>
        </pc:sldMkLst>
        <pc:spChg chg="add mod">
          <ac:chgData name="Heath Murphy" userId="da023384bb3838df" providerId="LiveId" clId="{B1E15127-7BF0-4091-91A6-C70E8945D2ED}" dt="2022-08-16T14:38:49.227" v="10706" actId="207"/>
          <ac:spMkLst>
            <pc:docMk/>
            <pc:sldMk cId="3927832306" sldId="2448"/>
            <ac:spMk id="4" creationId="{FF8CFACC-27FA-A099-931E-7654C71EF0D2}"/>
          </ac:spMkLst>
        </pc:spChg>
        <pc:picChg chg="add mod">
          <ac:chgData name="Heath Murphy" userId="da023384bb3838df" providerId="LiveId" clId="{B1E15127-7BF0-4091-91A6-C70E8945D2ED}" dt="2022-08-16T14:38:23.896" v="10704"/>
          <ac:picMkLst>
            <pc:docMk/>
            <pc:sldMk cId="3927832306" sldId="2448"/>
            <ac:picMk id="2" creationId="{46A0BD35-9FD9-DEA7-71BE-C55DE9DD0779}"/>
          </ac:picMkLst>
        </pc:picChg>
      </pc:sldChg>
      <pc:sldChg chg="del">
        <pc:chgData name="Heath Murphy" userId="da023384bb3838df" providerId="LiveId" clId="{B1E15127-7BF0-4091-91A6-C70E8945D2ED}" dt="2022-07-25T16:57:44.765" v="8727" actId="47"/>
        <pc:sldMkLst>
          <pc:docMk/>
          <pc:sldMk cId="2129108354" sldId="2453"/>
        </pc:sldMkLst>
      </pc:sldChg>
      <pc:sldChg chg="modSp mod ord">
        <pc:chgData name="Heath Murphy" userId="da023384bb3838df" providerId="LiveId" clId="{B1E15127-7BF0-4091-91A6-C70E8945D2ED}" dt="2022-07-24T14:58:42.991" v="6790" actId="20577"/>
        <pc:sldMkLst>
          <pc:docMk/>
          <pc:sldMk cId="714960598" sldId="2454"/>
        </pc:sldMkLst>
        <pc:spChg chg="mod">
          <ac:chgData name="Heath Murphy" userId="da023384bb3838df" providerId="LiveId" clId="{B1E15127-7BF0-4091-91A6-C70E8945D2ED}" dt="2022-07-24T14:56:25.470" v="6641" actId="207"/>
          <ac:spMkLst>
            <pc:docMk/>
            <pc:sldMk cId="714960598" sldId="2454"/>
            <ac:spMk id="3" creationId="{85534194-745D-4888-BF16-6C09F65EA484}"/>
          </ac:spMkLst>
        </pc:spChg>
        <pc:spChg chg="mod">
          <ac:chgData name="Heath Murphy" userId="da023384bb3838df" providerId="LiveId" clId="{B1E15127-7BF0-4091-91A6-C70E8945D2ED}" dt="2022-07-24T14:56:35.232" v="6642" actId="207"/>
          <ac:spMkLst>
            <pc:docMk/>
            <pc:sldMk cId="714960598" sldId="2454"/>
            <ac:spMk id="6" creationId="{E4A248D7-680E-4181-9558-ED00D7CEAD68}"/>
          </ac:spMkLst>
        </pc:spChg>
        <pc:spChg chg="mod">
          <ac:chgData name="Heath Murphy" userId="da023384bb3838df" providerId="LiveId" clId="{B1E15127-7BF0-4091-91A6-C70E8945D2ED}" dt="2022-07-24T14:58:42.991" v="6790" actId="20577"/>
          <ac:spMkLst>
            <pc:docMk/>
            <pc:sldMk cId="714960598" sldId="2454"/>
            <ac:spMk id="12" creationId="{3DD3B9ED-231E-423D-B8D7-6DE1C249CA4E}"/>
          </ac:spMkLst>
        </pc:spChg>
        <pc:spChg chg="mod">
          <ac:chgData name="Heath Murphy" userId="da023384bb3838df" providerId="LiveId" clId="{B1E15127-7BF0-4091-91A6-C70E8945D2ED}" dt="2022-07-24T14:57:04.180" v="6644" actId="207"/>
          <ac:spMkLst>
            <pc:docMk/>
            <pc:sldMk cId="714960598" sldId="2454"/>
            <ac:spMk id="13" creationId="{184497C2-C5BB-4C07-AF14-B5D10275FC68}"/>
          </ac:spMkLst>
        </pc:spChg>
      </pc:sldChg>
      <pc:sldChg chg="modSp mod">
        <pc:chgData name="Heath Murphy" userId="da023384bb3838df" providerId="LiveId" clId="{B1E15127-7BF0-4091-91A6-C70E8945D2ED}" dt="2022-07-23T20:32:56.332" v="3142" actId="20577"/>
        <pc:sldMkLst>
          <pc:docMk/>
          <pc:sldMk cId="3164405530" sldId="2457"/>
        </pc:sldMkLst>
        <pc:spChg chg="mod">
          <ac:chgData name="Heath Murphy" userId="da023384bb3838df" providerId="LiveId" clId="{B1E15127-7BF0-4091-91A6-C70E8945D2ED}" dt="2022-07-23T18:27:46.484" v="44" actId="313"/>
          <ac:spMkLst>
            <pc:docMk/>
            <pc:sldMk cId="3164405530" sldId="2457"/>
            <ac:spMk id="3" creationId="{1D24B42B-925B-494C-A986-BD85E8117E1E}"/>
          </ac:spMkLst>
        </pc:spChg>
        <pc:spChg chg="mod">
          <ac:chgData name="Heath Murphy" userId="da023384bb3838df" providerId="LiveId" clId="{B1E15127-7BF0-4091-91A6-C70E8945D2ED}" dt="2022-07-23T20:32:56.332" v="3142" actId="20577"/>
          <ac:spMkLst>
            <pc:docMk/>
            <pc:sldMk cId="3164405530" sldId="2457"/>
            <ac:spMk id="5" creationId="{AF9B872F-6332-408E-9135-B871F0C90C00}"/>
          </ac:spMkLst>
        </pc:spChg>
      </pc:sldChg>
      <pc:sldChg chg="modSp mod">
        <pc:chgData name="Heath Murphy" userId="da023384bb3838df" providerId="LiveId" clId="{B1E15127-7BF0-4091-91A6-C70E8945D2ED}" dt="2022-07-23T20:56:17.029" v="3547" actId="20577"/>
        <pc:sldMkLst>
          <pc:docMk/>
          <pc:sldMk cId="1649098948" sldId="2462"/>
        </pc:sldMkLst>
        <pc:spChg chg="mod">
          <ac:chgData name="Heath Murphy" userId="da023384bb3838df" providerId="LiveId" clId="{B1E15127-7BF0-4091-91A6-C70E8945D2ED}" dt="2022-07-23T20:56:17.029" v="3547" actId="20577"/>
          <ac:spMkLst>
            <pc:docMk/>
            <pc:sldMk cId="1649098948" sldId="2462"/>
            <ac:spMk id="6" creationId="{F3C89A40-EEAA-43AB-9A3A-B2CFDE450F1B}"/>
          </ac:spMkLst>
        </pc:spChg>
      </pc:sldChg>
      <pc:sldChg chg="modSp mod modAnim">
        <pc:chgData name="Heath Murphy" userId="da023384bb3838df" providerId="LiveId" clId="{B1E15127-7BF0-4091-91A6-C70E8945D2ED}" dt="2022-07-23T18:25:08.959" v="30" actId="313"/>
        <pc:sldMkLst>
          <pc:docMk/>
          <pc:sldMk cId="1253776766" sldId="2466"/>
        </pc:sldMkLst>
        <pc:graphicFrameChg chg="modGraphic">
          <ac:chgData name="Heath Murphy" userId="da023384bb3838df" providerId="LiveId" clId="{B1E15127-7BF0-4091-91A6-C70E8945D2ED}" dt="2022-07-23T18:25:08.959" v="30" actId="313"/>
          <ac:graphicFrameMkLst>
            <pc:docMk/>
            <pc:sldMk cId="1253776766" sldId="2466"/>
            <ac:graphicFrameMk id="7" creationId="{B1897641-C811-4117-B9B9-5EE41B5A3203}"/>
          </ac:graphicFrameMkLst>
        </pc:graphicFrameChg>
      </pc:sldChg>
      <pc:sldChg chg="addSp delSp modSp new del mod">
        <pc:chgData name="Heath Murphy" userId="da023384bb3838df" providerId="LiveId" clId="{B1E15127-7BF0-4091-91A6-C70E8945D2ED}" dt="2022-07-23T19:28:16.233" v="1379" actId="2696"/>
        <pc:sldMkLst>
          <pc:docMk/>
          <pc:sldMk cId="204320794" sldId="2468"/>
        </pc:sldMkLst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2" creationId="{A90AACB7-F6DD-B033-330D-FBAEB2E6512E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5" creationId="{ADBFD267-E024-674A-654A-23FB21119715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7" creationId="{D581683F-6830-2C55-2ADF-53086D171968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9" creationId="{6AC56DC8-9123-43C8-AB90-18BAD5F7490A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11" creationId="{1944063E-F191-C0AD-1F79-9820FE5BD0EC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12" creationId="{03A0F17F-7824-7ACE-0AC2-E0FBE9471A0E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13" creationId="{030908DF-C7C4-E5D4-C887-950901CFADE8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14" creationId="{E77F947F-3279-AAC3-81AA-C7ACBFD641C0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15" creationId="{27DA8BBD-6B5C-1F2C-DC65-29B2642BA27D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16" creationId="{C7233141-F236-B4FD-3C0E-D478F8518600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17" creationId="{3BD34F50-54B6-B571-BB0D-B0A021F3140A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18" creationId="{B1FA6E12-68D4-686F-D377-D68AC14EFE59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19" creationId="{D31D4B0B-DDD2-622D-A452-9E4134436D58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20" creationId="{FB128348-909D-E029-F035-B140E02546C1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21" creationId="{E13160F1-EF58-34AA-F2E4-6F7611D45E90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22" creationId="{2835FDF1-12F8-9A43-F6EB-5B378F08B87C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23" creationId="{9892AD57-5B8D-6469-2A35-3D46DF648C11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24" creationId="{77774962-E491-8C3C-670D-BF506D4507CC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25" creationId="{8CF33567-44D7-C5E3-9D64-A890499395FD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26" creationId="{BE1673A3-6A7B-9821-0D52-86B27E48572F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28" creationId="{369A1318-9B7E-E287-7A04-9B5F76FB365D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29" creationId="{3A8A225B-7A61-DD89-6714-FD04B0A81B13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30" creationId="{1DE75846-8973-F524-FAEC-BFB409A7419D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31" creationId="{90C012B5-A03C-1C03-DA4E-A26149365338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32" creationId="{25BAA759-8705-CFAC-40EF-05D52F13E9E1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33" creationId="{B5B5DFB3-1CB1-DF92-47E9-0B2D69A45514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34" creationId="{62352D3E-6573-5E9E-6833-E3A941EEA9A8}"/>
          </ac:spMkLst>
        </pc:spChg>
        <pc:spChg chg="mod">
          <ac:chgData name="Heath Murphy" userId="da023384bb3838df" providerId="LiveId" clId="{B1E15127-7BF0-4091-91A6-C70E8945D2ED}" dt="2022-07-23T18:55:20.111" v="817"/>
          <ac:spMkLst>
            <pc:docMk/>
            <pc:sldMk cId="204320794" sldId="2468"/>
            <ac:spMk id="35" creationId="{9FF9D7CB-3E18-FD55-EFC3-309425633493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44" creationId="{4C782143-DEE5-C478-7A48-9E000DC52A01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49" creationId="{FA220DC0-3DF3-6282-3FC1-7D2189D05F6B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50" creationId="{C43847FD-2E85-326E-071E-A91B3900EC3A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51" creationId="{542B3714-408A-41E7-6531-5AEF08AAA8A5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52" creationId="{0B49855C-E528-8482-1491-B82F7A8D682D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53" creationId="{FDC80510-1CF6-D241-4BB5-5788DA23864B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54" creationId="{5FA8F054-F207-2158-DF28-DD0A283DCF11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55" creationId="{CD762446-D24E-4199-AF92-19F7BBA69938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56" creationId="{F28BCE2A-CCCA-9887-A7DA-EA884C2B759C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57" creationId="{C9BA8BF4-302A-EE2B-FE6F-312F8A1F93AD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58" creationId="{3F9C7575-DA49-1875-8947-DA6AC3135083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59" creationId="{386F6DC2-3CCD-E3A3-C064-53635635BB64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60" creationId="{9EC5B45A-2CDE-46AC-8BF9-364845C88502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61" creationId="{06D6057C-CA4F-9C2B-AE2E-74540EC0647D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62" creationId="{61FFD49F-743C-80D2-1D5F-6959A74C34FD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63" creationId="{A7A105A4-DA31-ADBD-ECE1-53D6ED9A1785}"/>
          </ac:spMkLst>
        </pc:spChg>
        <pc:spChg chg="mod">
          <ac:chgData name="Heath Murphy" userId="da023384bb3838df" providerId="LiveId" clId="{B1E15127-7BF0-4091-91A6-C70E8945D2ED}" dt="2022-07-23T19:06:53.266" v="1020" actId="255"/>
          <ac:spMkLst>
            <pc:docMk/>
            <pc:sldMk cId="204320794" sldId="2468"/>
            <ac:spMk id="64" creationId="{92DB47A8-160F-88B4-DEC0-A54FE42DE348}"/>
          </ac:spMkLst>
        </pc:spChg>
        <pc:spChg chg="add del mod">
          <ac:chgData name="Heath Murphy" userId="da023384bb3838df" providerId="LiveId" clId="{B1E15127-7BF0-4091-91A6-C70E8945D2ED}" dt="2022-07-23T19:04:36.620" v="909"/>
          <ac:spMkLst>
            <pc:docMk/>
            <pc:sldMk cId="204320794" sldId="2468"/>
            <ac:spMk id="65" creationId="{2EEB0695-4B24-4DB5-33D1-F93D43DBA199}"/>
          </ac:spMkLst>
        </pc:spChg>
        <pc:spChg chg="add mod">
          <ac:chgData name="Heath Murphy" userId="da023384bb3838df" providerId="LiveId" clId="{B1E15127-7BF0-4091-91A6-C70E8945D2ED}" dt="2022-07-23T19:07:04.134" v="1021" actId="1076"/>
          <ac:spMkLst>
            <pc:docMk/>
            <pc:sldMk cId="204320794" sldId="2468"/>
            <ac:spMk id="66" creationId="{26225EDC-EA78-DC29-797B-4743C052BBFB}"/>
          </ac:spMkLst>
        </pc:spChg>
        <pc:spChg chg="add mod">
          <ac:chgData name="Heath Murphy" userId="da023384bb3838df" providerId="LiveId" clId="{B1E15127-7BF0-4091-91A6-C70E8945D2ED}" dt="2022-07-23T19:07:04.134" v="1021" actId="1076"/>
          <ac:spMkLst>
            <pc:docMk/>
            <pc:sldMk cId="204320794" sldId="2468"/>
            <ac:spMk id="67" creationId="{D33D302F-D917-DCF4-E23D-3E266705F779}"/>
          </ac:spMkLst>
        </pc:spChg>
        <pc:spChg chg="add mod">
          <ac:chgData name="Heath Murphy" userId="da023384bb3838df" providerId="LiveId" clId="{B1E15127-7BF0-4091-91A6-C70E8945D2ED}" dt="2022-07-23T19:07:04.134" v="1021" actId="1076"/>
          <ac:spMkLst>
            <pc:docMk/>
            <pc:sldMk cId="204320794" sldId="2468"/>
            <ac:spMk id="69" creationId="{2F58FC18-B4DC-48E2-2711-0C952882A0DF}"/>
          </ac:spMkLst>
        </pc:spChg>
        <pc:spChg chg="add mod">
          <ac:chgData name="Heath Murphy" userId="da023384bb3838df" providerId="LiveId" clId="{B1E15127-7BF0-4091-91A6-C70E8945D2ED}" dt="2022-07-23T19:07:04.134" v="1021" actId="1076"/>
          <ac:spMkLst>
            <pc:docMk/>
            <pc:sldMk cId="204320794" sldId="2468"/>
            <ac:spMk id="70" creationId="{47DAA7FF-A1F2-D0A1-207B-70ADE34B1693}"/>
          </ac:spMkLst>
        </pc:spChg>
        <pc:spChg chg="add mod ord">
          <ac:chgData name="Heath Murphy" userId="da023384bb3838df" providerId="LiveId" clId="{B1E15127-7BF0-4091-91A6-C70E8945D2ED}" dt="2022-07-23T19:10:18.214" v="1033" actId="208"/>
          <ac:spMkLst>
            <pc:docMk/>
            <pc:sldMk cId="204320794" sldId="2468"/>
            <ac:spMk id="76" creationId="{90846320-EDE2-F5DF-FAD0-953CDACCC287}"/>
          </ac:spMkLst>
        </pc:spChg>
        <pc:grpChg chg="add del mod">
          <ac:chgData name="Heath Murphy" userId="da023384bb3838df" providerId="LiveId" clId="{B1E15127-7BF0-4091-91A6-C70E8945D2ED}" dt="2022-07-23T19:01:54.130" v="818" actId="478"/>
          <ac:grpSpMkLst>
            <pc:docMk/>
            <pc:sldMk cId="204320794" sldId="2468"/>
            <ac:grpSpMk id="3" creationId="{77B4377D-1DA6-C948-9422-18DB7718E206}"/>
          </ac:grpSpMkLst>
        </pc:grpChg>
        <pc:grpChg chg="mod">
          <ac:chgData name="Heath Murphy" userId="da023384bb3838df" providerId="LiveId" clId="{B1E15127-7BF0-4091-91A6-C70E8945D2ED}" dt="2022-07-23T18:55:20.111" v="817"/>
          <ac:grpSpMkLst>
            <pc:docMk/>
            <pc:sldMk cId="204320794" sldId="2468"/>
            <ac:grpSpMk id="4" creationId="{A6B8191D-A3CA-6793-A592-B2083A2253D0}"/>
          </ac:grpSpMkLst>
        </pc:grpChg>
        <pc:grpChg chg="mod">
          <ac:chgData name="Heath Murphy" userId="da023384bb3838df" providerId="LiveId" clId="{B1E15127-7BF0-4091-91A6-C70E8945D2ED}" dt="2022-07-23T18:55:20.111" v="817"/>
          <ac:grpSpMkLst>
            <pc:docMk/>
            <pc:sldMk cId="204320794" sldId="2468"/>
            <ac:grpSpMk id="6" creationId="{5254CBD9-263E-DAC0-519A-F61DC29D53CD}"/>
          </ac:grpSpMkLst>
        </pc:grpChg>
        <pc:grpChg chg="mod">
          <ac:chgData name="Heath Murphy" userId="da023384bb3838df" providerId="LiveId" clId="{B1E15127-7BF0-4091-91A6-C70E8945D2ED}" dt="2022-07-23T18:55:20.111" v="817"/>
          <ac:grpSpMkLst>
            <pc:docMk/>
            <pc:sldMk cId="204320794" sldId="2468"/>
            <ac:grpSpMk id="8" creationId="{B8BD72E2-AA35-EBAE-4085-CC0B6B91E216}"/>
          </ac:grpSpMkLst>
        </pc:grpChg>
        <pc:grpChg chg="mod">
          <ac:chgData name="Heath Murphy" userId="da023384bb3838df" providerId="LiveId" clId="{B1E15127-7BF0-4091-91A6-C70E8945D2ED}" dt="2022-07-23T18:55:20.111" v="817"/>
          <ac:grpSpMkLst>
            <pc:docMk/>
            <pc:sldMk cId="204320794" sldId="2468"/>
            <ac:grpSpMk id="10" creationId="{AB0F0D44-359B-706D-E4CB-BA851E8E3E17}"/>
          </ac:grpSpMkLst>
        </pc:grpChg>
        <pc:grpChg chg="mod">
          <ac:chgData name="Heath Murphy" userId="da023384bb3838df" providerId="LiveId" clId="{B1E15127-7BF0-4091-91A6-C70E8945D2ED}" dt="2022-07-23T18:55:20.111" v="817"/>
          <ac:grpSpMkLst>
            <pc:docMk/>
            <pc:sldMk cId="204320794" sldId="2468"/>
            <ac:grpSpMk id="27" creationId="{A25AA5E3-58E5-8496-3A69-2B8EF3E723FB}"/>
          </ac:grpSpMkLst>
        </pc:grpChg>
        <pc:grpChg chg="add mod">
          <ac:chgData name="Heath Murphy" userId="da023384bb3838df" providerId="LiveId" clId="{B1E15127-7BF0-4091-91A6-C70E8945D2ED}" dt="2022-07-23T19:07:04.134" v="1021" actId="1076"/>
          <ac:grpSpMkLst>
            <pc:docMk/>
            <pc:sldMk cId="204320794" sldId="2468"/>
            <ac:grpSpMk id="36" creationId="{A646269D-0252-116F-3F8D-34B47B47F7C9}"/>
          </ac:grpSpMkLst>
        </pc:grpChg>
        <pc:grpChg chg="mod">
          <ac:chgData name="Heath Murphy" userId="da023384bb3838df" providerId="LiveId" clId="{B1E15127-7BF0-4091-91A6-C70E8945D2ED}" dt="2022-07-23T19:02:19.154" v="823"/>
          <ac:grpSpMkLst>
            <pc:docMk/>
            <pc:sldMk cId="204320794" sldId="2468"/>
            <ac:grpSpMk id="37" creationId="{4530AFB1-7B7F-7899-06A8-29FCA3CB82E9}"/>
          </ac:grpSpMkLst>
        </pc:grpChg>
        <pc:grpChg chg="mod">
          <ac:chgData name="Heath Murphy" userId="da023384bb3838df" providerId="LiveId" clId="{B1E15127-7BF0-4091-91A6-C70E8945D2ED}" dt="2022-07-23T19:02:19.154" v="823"/>
          <ac:grpSpMkLst>
            <pc:docMk/>
            <pc:sldMk cId="204320794" sldId="2468"/>
            <ac:grpSpMk id="38" creationId="{20DF144D-2B56-8700-D162-C2ED08FD663E}"/>
          </ac:grpSpMkLst>
        </pc:grpChg>
        <pc:grpChg chg="mod">
          <ac:chgData name="Heath Murphy" userId="da023384bb3838df" providerId="LiveId" clId="{B1E15127-7BF0-4091-91A6-C70E8945D2ED}" dt="2022-07-23T19:02:19.154" v="823"/>
          <ac:grpSpMkLst>
            <pc:docMk/>
            <pc:sldMk cId="204320794" sldId="2468"/>
            <ac:grpSpMk id="39" creationId="{DAF676D9-33F0-FA4A-F7A7-988C9D3B2B88}"/>
          </ac:grpSpMkLst>
        </pc:grpChg>
        <pc:grpChg chg="mod">
          <ac:chgData name="Heath Murphy" userId="da023384bb3838df" providerId="LiveId" clId="{B1E15127-7BF0-4091-91A6-C70E8945D2ED}" dt="2022-07-23T19:02:19.154" v="823"/>
          <ac:grpSpMkLst>
            <pc:docMk/>
            <pc:sldMk cId="204320794" sldId="2468"/>
            <ac:grpSpMk id="40" creationId="{7C141BD4-6E9A-6E73-AE6F-43718C3A6848}"/>
          </ac:grpSpMkLst>
        </pc:grpChg>
        <pc:grpChg chg="mod">
          <ac:chgData name="Heath Murphy" userId="da023384bb3838df" providerId="LiveId" clId="{B1E15127-7BF0-4091-91A6-C70E8945D2ED}" dt="2022-07-23T19:02:19.154" v="823"/>
          <ac:grpSpMkLst>
            <pc:docMk/>
            <pc:sldMk cId="204320794" sldId="2468"/>
            <ac:grpSpMk id="45" creationId="{511A3E83-C3FC-C3F3-12DC-E5FE70374AB0}"/>
          </ac:grpSpMkLst>
        </pc:grpChg>
        <pc:grpChg chg="mod">
          <ac:chgData name="Heath Murphy" userId="da023384bb3838df" providerId="LiveId" clId="{B1E15127-7BF0-4091-91A6-C70E8945D2ED}" dt="2022-07-23T19:02:19.154" v="823"/>
          <ac:grpSpMkLst>
            <pc:docMk/>
            <pc:sldMk cId="204320794" sldId="2468"/>
            <ac:grpSpMk id="46" creationId="{5B917122-4DC1-5B1C-5C03-DF95FCDA30A1}"/>
          </ac:grpSpMkLst>
        </pc:grpChg>
        <pc:grpChg chg="mod">
          <ac:chgData name="Heath Murphy" userId="da023384bb3838df" providerId="LiveId" clId="{B1E15127-7BF0-4091-91A6-C70E8945D2ED}" dt="2022-07-23T19:02:19.154" v="823"/>
          <ac:grpSpMkLst>
            <pc:docMk/>
            <pc:sldMk cId="204320794" sldId="2468"/>
            <ac:grpSpMk id="47" creationId="{A0ADD01B-5D7A-07FA-8D72-162F9AFF26C6}"/>
          </ac:grpSpMkLst>
        </pc:grpChg>
        <pc:grpChg chg="mod">
          <ac:chgData name="Heath Murphy" userId="da023384bb3838df" providerId="LiveId" clId="{B1E15127-7BF0-4091-91A6-C70E8945D2ED}" dt="2022-07-23T19:02:19.154" v="823"/>
          <ac:grpSpMkLst>
            <pc:docMk/>
            <pc:sldMk cId="204320794" sldId="2468"/>
            <ac:grpSpMk id="48" creationId="{C9D3F271-0C1D-1A0E-0BA6-32E4506B65CC}"/>
          </ac:grpSpMkLst>
        </pc:grpChg>
        <pc:cxnChg chg="mod">
          <ac:chgData name="Heath Murphy" userId="da023384bb3838df" providerId="LiveId" clId="{B1E15127-7BF0-4091-91A6-C70E8945D2ED}" dt="2022-07-23T19:02:19.154" v="823"/>
          <ac:cxnSpMkLst>
            <pc:docMk/>
            <pc:sldMk cId="204320794" sldId="2468"/>
            <ac:cxnSpMk id="41" creationId="{DDA589C7-3207-89E8-B2DF-02296C5662B4}"/>
          </ac:cxnSpMkLst>
        </pc:cxnChg>
        <pc:cxnChg chg="mod">
          <ac:chgData name="Heath Murphy" userId="da023384bb3838df" providerId="LiveId" clId="{B1E15127-7BF0-4091-91A6-C70E8945D2ED}" dt="2022-07-23T19:02:19.154" v="823"/>
          <ac:cxnSpMkLst>
            <pc:docMk/>
            <pc:sldMk cId="204320794" sldId="2468"/>
            <ac:cxnSpMk id="42" creationId="{3F3A6372-94E7-0FCC-608D-23D734D6EBC2}"/>
          </ac:cxnSpMkLst>
        </pc:cxnChg>
        <pc:cxnChg chg="mod">
          <ac:chgData name="Heath Murphy" userId="da023384bb3838df" providerId="LiveId" clId="{B1E15127-7BF0-4091-91A6-C70E8945D2ED}" dt="2022-07-23T19:02:19.154" v="823"/>
          <ac:cxnSpMkLst>
            <pc:docMk/>
            <pc:sldMk cId="204320794" sldId="2468"/>
            <ac:cxnSpMk id="43" creationId="{0F1E3437-FD34-F6C8-B31A-BB8E29A8F9A1}"/>
          </ac:cxnSpMkLst>
        </pc:cxnChg>
        <pc:cxnChg chg="add mod">
          <ac:chgData name="Heath Murphy" userId="da023384bb3838df" providerId="LiveId" clId="{B1E15127-7BF0-4091-91A6-C70E8945D2ED}" dt="2022-07-23T19:07:04.134" v="1021" actId="1076"/>
          <ac:cxnSpMkLst>
            <pc:docMk/>
            <pc:sldMk cId="204320794" sldId="2468"/>
            <ac:cxnSpMk id="68" creationId="{E4FBFCF1-F8E8-2E95-F5E1-C290380A218E}"/>
          </ac:cxnSpMkLst>
        </pc:cxnChg>
      </pc:sldChg>
      <pc:sldChg chg="addSp delSp modSp new mod modAnim">
        <pc:chgData name="Heath Murphy" userId="da023384bb3838df" providerId="LiveId" clId="{B1E15127-7BF0-4091-91A6-C70E8945D2ED}" dt="2022-07-23T21:29:07.903" v="4122"/>
        <pc:sldMkLst>
          <pc:docMk/>
          <pc:sldMk cId="144831376" sldId="2469"/>
        </pc:sldMkLst>
        <pc:spChg chg="del">
          <ac:chgData name="Heath Murphy" userId="da023384bb3838df" providerId="LiveId" clId="{B1E15127-7BF0-4091-91A6-C70E8945D2ED}" dt="2022-07-23T19:09:11.175" v="1027" actId="478"/>
          <ac:spMkLst>
            <pc:docMk/>
            <pc:sldMk cId="144831376" sldId="2469"/>
            <ac:spMk id="3" creationId="{C0FEAF44-AD5E-3CB1-A4CD-C3C02480D8DF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4" creationId="{70DC01BF-484F-88E8-DA76-EEB79DCD4FBF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5" creationId="{67FDF0F1-C863-0A03-FF6E-229D0C36B6CE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7" creationId="{6102FDDA-5FF4-EB1B-3527-B8662EBB4249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8" creationId="{4411F008-8540-9268-0C56-9279CAD75B3B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9" creationId="{82F6CDE8-370D-6A59-BE0A-EB2524038A49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10" creationId="{72CF1F9D-1274-D7F0-6E12-88F2BB7F9077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11" creationId="{6ABE7BF4-A39A-2657-D90D-8BEDE42AA0A3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12" creationId="{E534D17F-1FE9-4E23-7581-DBCFA291CD6A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13" creationId="{5BF888C0-D223-B36A-7BF0-37975F61AEAF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14" creationId="{E7F0B2F9-0D74-986E-C5AF-2208C974CA20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15" creationId="{3B90AFF9-D31B-B0A0-91A8-5FB61BAF1000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16" creationId="{44033311-9E63-52A4-6D02-F0DDE8EB42F4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17" creationId="{5438188D-9D25-64EC-317A-3979B7089730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18" creationId="{17CD98C2-CB86-BD17-33F8-C5C0938631CE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19" creationId="{DF0FA3E2-4961-AAB9-619C-75C448A4F6FD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20" creationId="{B7C4490A-CB44-D2E3-2B57-97131CF0B0AE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21" creationId="{8C6FF727-3896-B9F6-708B-96D4CBF5150E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22" creationId="{27B93D61-45EA-5934-ABD6-0D5FA710FDE4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24" creationId="{7CF4236A-53EF-CA84-B4E1-D558483B528E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25" creationId="{F8938BDD-6D4A-E45C-2291-ED3AABAC836A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26" creationId="{3066F517-6BDE-EB5A-89B7-1A7EC0E21EAB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27" creationId="{1B8D97D0-D060-0C47-D63B-48FEC750DB21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28" creationId="{BE8E52DC-AEF4-C7C7-099B-CA1A38D1107A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30" creationId="{38FFF80F-771D-C3BA-2250-BD32CF1360E6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31" creationId="{0158F8BA-BF6D-ABCC-613B-D20D159E72B7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33" creationId="{D8804792-7598-3407-8782-A871FDAE741B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34" creationId="{803D668D-86A2-348A-DE05-811D595FD028}"/>
          </ac:spMkLst>
        </pc:spChg>
        <pc:spChg chg="add del mod">
          <ac:chgData name="Heath Murphy" userId="da023384bb3838df" providerId="LiveId" clId="{B1E15127-7BF0-4091-91A6-C70E8945D2ED}" dt="2022-07-23T19:09:09.394" v="1026"/>
          <ac:spMkLst>
            <pc:docMk/>
            <pc:sldMk cId="144831376" sldId="2469"/>
            <ac:spMk id="35" creationId="{4F9F7BE4-2844-9200-0A58-E79CA289990F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37" creationId="{8F8B05BD-2CC2-CDF4-5F0E-0F0D39A71C9C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38" creationId="{FC39F4D4-64AF-15C3-36FF-2C1EBB51B297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39" creationId="{14687DAC-F715-9AB6-99A1-611D5E7C81FB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40" creationId="{A20F8ADD-0111-01F2-C4B8-ADFBD0C8B511}"/>
          </ac:spMkLst>
        </pc:spChg>
        <pc:spChg chg="mod">
          <ac:chgData name="Heath Murphy" userId="da023384bb3838df" providerId="LiveId" clId="{B1E15127-7BF0-4091-91A6-C70E8945D2ED}" dt="2022-07-23T19:09:06.387" v="1025"/>
          <ac:spMkLst>
            <pc:docMk/>
            <pc:sldMk cId="144831376" sldId="2469"/>
            <ac:spMk id="41" creationId="{E9DC048F-2ACC-75CC-829A-C5DF801211F9}"/>
          </ac:spMkLst>
        </pc:spChg>
        <pc:spChg chg="add mod">
          <ac:chgData name="Heath Murphy" userId="da023384bb3838df" providerId="LiveId" clId="{B1E15127-7BF0-4091-91A6-C70E8945D2ED}" dt="2022-07-23T20:19:56.189" v="2546" actId="1076"/>
          <ac:spMkLst>
            <pc:docMk/>
            <pc:sldMk cId="144831376" sldId="2469"/>
            <ac:spMk id="42" creationId="{FF65DCE4-299F-6537-F0EC-8DE3DD4457E7}"/>
          </ac:spMkLst>
        </pc:spChg>
        <pc:spChg chg="add mod">
          <ac:chgData name="Heath Murphy" userId="da023384bb3838df" providerId="LiveId" clId="{B1E15127-7BF0-4091-91A6-C70E8945D2ED}" dt="2022-07-23T21:27:47.859" v="4118" actId="20577"/>
          <ac:spMkLst>
            <pc:docMk/>
            <pc:sldMk cId="144831376" sldId="2469"/>
            <ac:spMk id="43" creationId="{6B691C0D-BB9B-C89A-D03A-5BD3898A404E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45" creationId="{E5CACAB1-05C8-9159-C7ED-7F816463F563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46" creationId="{EF92793B-3041-2979-5E43-95DC0466B33A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47" creationId="{F561B2F0-C0DA-7B1C-C788-EE41BD822019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48" creationId="{AED7FB3D-E3F6-BA6E-CBA0-387001B8C94E}"/>
          </ac:spMkLst>
        </pc:spChg>
        <pc:spChg chg="del mod">
          <ac:chgData name="Heath Murphy" userId="da023384bb3838df" providerId="LiveId" clId="{B1E15127-7BF0-4091-91A6-C70E8945D2ED}" dt="2022-07-23T20:19:43.249" v="2544" actId="478"/>
          <ac:spMkLst>
            <pc:docMk/>
            <pc:sldMk cId="144831376" sldId="2469"/>
            <ac:spMk id="49" creationId="{0FEB2A2C-6624-285E-B78E-8347A4B6D380}"/>
          </ac:spMkLst>
        </pc:spChg>
        <pc:spChg chg="add mod">
          <ac:chgData name="Heath Murphy" userId="da023384bb3838df" providerId="LiveId" clId="{B1E15127-7BF0-4091-91A6-C70E8945D2ED}" dt="2022-07-23T20:19:56.189" v="2546" actId="1076"/>
          <ac:spMkLst>
            <pc:docMk/>
            <pc:sldMk cId="144831376" sldId="2469"/>
            <ac:spMk id="50" creationId="{8F6B7FB1-3CFB-1134-C4B3-FD30BE2053C4}"/>
          </ac:spMkLst>
        </pc:spChg>
        <pc:spChg chg="add mod">
          <ac:chgData name="Heath Murphy" userId="da023384bb3838df" providerId="LiveId" clId="{B1E15127-7BF0-4091-91A6-C70E8945D2ED}" dt="2022-07-23T20:19:56.189" v="2546" actId="1076"/>
          <ac:spMkLst>
            <pc:docMk/>
            <pc:sldMk cId="144831376" sldId="2469"/>
            <ac:spMk id="51" creationId="{7E27BFAD-1931-A27C-51A5-5F8395673922}"/>
          </ac:spMkLst>
        </pc:spChg>
        <pc:spChg chg="add mod">
          <ac:chgData name="Heath Murphy" userId="da023384bb3838df" providerId="LiveId" clId="{B1E15127-7BF0-4091-91A6-C70E8945D2ED}" dt="2022-07-23T20:19:56.189" v="2546" actId="1076"/>
          <ac:spMkLst>
            <pc:docMk/>
            <pc:sldMk cId="144831376" sldId="2469"/>
            <ac:spMk id="52" creationId="{0239EEB0-A8AD-E266-03DD-98B8E68A6F7A}"/>
          </ac:spMkLst>
        </pc:spChg>
        <pc:spChg chg="add mod">
          <ac:chgData name="Heath Murphy" userId="da023384bb3838df" providerId="LiveId" clId="{B1E15127-7BF0-4091-91A6-C70E8945D2ED}" dt="2022-07-23T20:19:56.189" v="2546" actId="1076"/>
          <ac:spMkLst>
            <pc:docMk/>
            <pc:sldMk cId="144831376" sldId="2469"/>
            <ac:spMk id="53" creationId="{8D6FD541-3F9B-9E8F-9D79-A84734F7E163}"/>
          </ac:spMkLst>
        </pc:spChg>
        <pc:spChg chg="add del mod">
          <ac:chgData name="Heath Murphy" userId="da023384bb3838df" providerId="LiveId" clId="{B1E15127-7BF0-4091-91A6-C70E8945D2ED}" dt="2022-07-23T20:19:39.401" v="2542" actId="478"/>
          <ac:spMkLst>
            <pc:docMk/>
            <pc:sldMk cId="144831376" sldId="2469"/>
            <ac:spMk id="54" creationId="{92A6BF10-3613-A468-9E7A-FAA80B17C29E}"/>
          </ac:spMkLst>
        </pc:spChg>
        <pc:spChg chg="add mod">
          <ac:chgData name="Heath Murphy" userId="da023384bb3838df" providerId="LiveId" clId="{B1E15127-7BF0-4091-91A6-C70E8945D2ED}" dt="2022-07-23T20:19:56.189" v="2546" actId="1076"/>
          <ac:spMkLst>
            <pc:docMk/>
            <pc:sldMk cId="144831376" sldId="2469"/>
            <ac:spMk id="55" creationId="{D5EA0779-1BE9-55CC-CEEE-E65EB78EAFD7}"/>
          </ac:spMkLst>
        </pc:spChg>
        <pc:spChg chg="add mod">
          <ac:chgData name="Heath Murphy" userId="da023384bb3838df" providerId="LiveId" clId="{B1E15127-7BF0-4091-91A6-C70E8945D2ED}" dt="2022-07-23T20:19:56.189" v="2546" actId="1076"/>
          <ac:spMkLst>
            <pc:docMk/>
            <pc:sldMk cId="144831376" sldId="2469"/>
            <ac:spMk id="56" creationId="{1BB6DEBD-0C44-A819-FBB6-DDDCC9F341C4}"/>
          </ac:spMkLst>
        </pc:spChg>
        <pc:spChg chg="add del mod">
          <ac:chgData name="Heath Murphy" userId="da023384bb3838df" providerId="LiveId" clId="{B1E15127-7BF0-4091-91A6-C70E8945D2ED}" dt="2022-07-23T20:19:41.297" v="2543" actId="478"/>
          <ac:spMkLst>
            <pc:docMk/>
            <pc:sldMk cId="144831376" sldId="2469"/>
            <ac:spMk id="57" creationId="{A913DE9B-436E-272A-50AD-3E268EF332D8}"/>
          </ac:spMkLst>
        </pc:spChg>
        <pc:spChg chg="add mod">
          <ac:chgData name="Heath Murphy" userId="da023384bb3838df" providerId="LiveId" clId="{B1E15127-7BF0-4091-91A6-C70E8945D2ED}" dt="2022-07-23T20:19:56.189" v="2546" actId="1076"/>
          <ac:spMkLst>
            <pc:docMk/>
            <pc:sldMk cId="144831376" sldId="2469"/>
            <ac:spMk id="58" creationId="{6AE26EE9-0A0F-0950-279C-2A6D3BB06A34}"/>
          </ac:spMkLst>
        </pc:spChg>
        <pc:spChg chg="add mod">
          <ac:chgData name="Heath Murphy" userId="da023384bb3838df" providerId="LiveId" clId="{B1E15127-7BF0-4091-91A6-C70E8945D2ED}" dt="2022-07-23T20:19:56.189" v="2546" actId="1076"/>
          <ac:spMkLst>
            <pc:docMk/>
            <pc:sldMk cId="144831376" sldId="2469"/>
            <ac:spMk id="59" creationId="{B65C7641-E6B8-A8DA-1C8D-18216221EFFE}"/>
          </ac:spMkLst>
        </pc:spChg>
        <pc:spChg chg="add del mod">
          <ac:chgData name="Heath Murphy" userId="da023384bb3838df" providerId="LiveId" clId="{B1E15127-7BF0-4091-91A6-C70E8945D2ED}" dt="2022-07-23T20:19:39.401" v="2542" actId="478"/>
          <ac:spMkLst>
            <pc:docMk/>
            <pc:sldMk cId="144831376" sldId="2469"/>
            <ac:spMk id="60" creationId="{25042BA0-9C30-220C-1308-336B8DB3FAFA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62" creationId="{C42FA6EC-71AC-D158-0B0D-792FBB7AB04A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63" creationId="{75B2E0FF-D3C5-C967-76A5-C4563C0883C2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64" creationId="{891D7A85-4BDA-55DB-123B-127EF26370FD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65" creationId="{060707DA-DC02-D3D1-1B15-0BB756246BD0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66" creationId="{D92E8B50-B483-4836-6742-E6F5FD7B77A9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68" creationId="{133F2825-95DD-B83A-41BD-24354DB2FE38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69" creationId="{2624CCB1-145B-E188-BECC-95BDA86008D7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71" creationId="{3C7EB2AC-7EA8-696B-2DC9-BB2C647F7B99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72" creationId="{D152DF91-957D-0D6A-CF0C-4B8E780D35BB}"/>
          </ac:spMkLst>
        </pc:spChg>
        <pc:spChg chg="add mod">
          <ac:chgData name="Heath Murphy" userId="da023384bb3838df" providerId="LiveId" clId="{B1E15127-7BF0-4091-91A6-C70E8945D2ED}" dt="2022-07-23T20:19:56.189" v="2546" actId="1076"/>
          <ac:spMkLst>
            <pc:docMk/>
            <pc:sldMk cId="144831376" sldId="2469"/>
            <ac:spMk id="73" creationId="{805BFE8B-1222-28B0-93CA-B8841630B2DF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75" creationId="{E3109FC1-0FF8-7BA1-EC6C-70A9C1AFBC3C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76" creationId="{CBED8B7B-E690-32E0-8C92-35A690F64725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77" creationId="{42D1450F-30EC-1D47-60EF-999F349005A8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78" creationId="{B7746540-0DFF-4A5E-9333-A526457E3FD1}"/>
          </ac:spMkLst>
        </pc:spChg>
        <pc:spChg chg="mod">
          <ac:chgData name="Heath Murphy" userId="da023384bb3838df" providerId="LiveId" clId="{B1E15127-7BF0-4091-91A6-C70E8945D2ED}" dt="2022-07-23T19:09:11.598" v="1028"/>
          <ac:spMkLst>
            <pc:docMk/>
            <pc:sldMk cId="144831376" sldId="2469"/>
            <ac:spMk id="79" creationId="{AA91D53B-8DA7-8C52-045B-FD35DED4EC7A}"/>
          </ac:spMkLst>
        </pc:spChg>
        <pc:grpChg chg="add del mod">
          <ac:chgData name="Heath Murphy" userId="da023384bb3838df" providerId="LiveId" clId="{B1E15127-7BF0-4091-91A6-C70E8945D2ED}" dt="2022-07-23T19:09:09.394" v="1026"/>
          <ac:grpSpMkLst>
            <pc:docMk/>
            <pc:sldMk cId="144831376" sldId="2469"/>
            <ac:grpSpMk id="6" creationId="{958CC2C2-CC3A-B361-9FEC-1E4726AD1AF9}"/>
          </ac:grpSpMkLst>
        </pc:grpChg>
        <pc:grpChg chg="add del mod">
          <ac:chgData name="Heath Murphy" userId="da023384bb3838df" providerId="LiveId" clId="{B1E15127-7BF0-4091-91A6-C70E8945D2ED}" dt="2022-07-23T19:09:09.394" v="1026"/>
          <ac:grpSpMkLst>
            <pc:docMk/>
            <pc:sldMk cId="144831376" sldId="2469"/>
            <ac:grpSpMk id="23" creationId="{D7A58FF3-206F-07F6-022F-95107AE36E90}"/>
          </ac:grpSpMkLst>
        </pc:grpChg>
        <pc:grpChg chg="add del mod">
          <ac:chgData name="Heath Murphy" userId="da023384bb3838df" providerId="LiveId" clId="{B1E15127-7BF0-4091-91A6-C70E8945D2ED}" dt="2022-07-23T19:09:09.394" v="1026"/>
          <ac:grpSpMkLst>
            <pc:docMk/>
            <pc:sldMk cId="144831376" sldId="2469"/>
            <ac:grpSpMk id="29" creationId="{547BD5BD-76B1-064F-F9FC-B65E20E9C14D}"/>
          </ac:grpSpMkLst>
        </pc:grpChg>
        <pc:grpChg chg="mod">
          <ac:chgData name="Heath Murphy" userId="da023384bb3838df" providerId="LiveId" clId="{B1E15127-7BF0-4091-91A6-C70E8945D2ED}" dt="2022-07-23T19:09:06.387" v="1025"/>
          <ac:grpSpMkLst>
            <pc:docMk/>
            <pc:sldMk cId="144831376" sldId="2469"/>
            <ac:grpSpMk id="32" creationId="{25557E8C-542B-5B1E-17AB-8FB6E58ED94C}"/>
          </ac:grpSpMkLst>
        </pc:grpChg>
        <pc:grpChg chg="add del mod">
          <ac:chgData name="Heath Murphy" userId="da023384bb3838df" providerId="LiveId" clId="{B1E15127-7BF0-4091-91A6-C70E8945D2ED}" dt="2022-07-23T19:09:09.394" v="1026"/>
          <ac:grpSpMkLst>
            <pc:docMk/>
            <pc:sldMk cId="144831376" sldId="2469"/>
            <ac:grpSpMk id="36" creationId="{DBFA7788-B905-A3B5-FE73-17929998A802}"/>
          </ac:grpSpMkLst>
        </pc:grpChg>
        <pc:grpChg chg="add mod">
          <ac:chgData name="Heath Murphy" userId="da023384bb3838df" providerId="LiveId" clId="{B1E15127-7BF0-4091-91A6-C70E8945D2ED}" dt="2022-07-23T20:19:56.189" v="2546" actId="1076"/>
          <ac:grpSpMkLst>
            <pc:docMk/>
            <pc:sldMk cId="144831376" sldId="2469"/>
            <ac:grpSpMk id="44" creationId="{7B9D97A9-6AFD-368C-09E2-E2A784AFFBF5}"/>
          </ac:grpSpMkLst>
        </pc:grpChg>
        <pc:grpChg chg="add mod">
          <ac:chgData name="Heath Murphy" userId="da023384bb3838df" providerId="LiveId" clId="{B1E15127-7BF0-4091-91A6-C70E8945D2ED}" dt="2022-07-23T20:19:56.189" v="2546" actId="1076"/>
          <ac:grpSpMkLst>
            <pc:docMk/>
            <pc:sldMk cId="144831376" sldId="2469"/>
            <ac:grpSpMk id="61" creationId="{02CF8F32-7801-41B2-FFEC-6733777F6E8D}"/>
          </ac:grpSpMkLst>
        </pc:grpChg>
        <pc:grpChg chg="add mod">
          <ac:chgData name="Heath Murphy" userId="da023384bb3838df" providerId="LiveId" clId="{B1E15127-7BF0-4091-91A6-C70E8945D2ED}" dt="2022-07-23T20:19:56.189" v="2546" actId="1076"/>
          <ac:grpSpMkLst>
            <pc:docMk/>
            <pc:sldMk cId="144831376" sldId="2469"/>
            <ac:grpSpMk id="67" creationId="{E8F1D6CA-B982-CC60-6152-0BBC7A28BA99}"/>
          </ac:grpSpMkLst>
        </pc:grpChg>
        <pc:grpChg chg="mod">
          <ac:chgData name="Heath Murphy" userId="da023384bb3838df" providerId="LiveId" clId="{B1E15127-7BF0-4091-91A6-C70E8945D2ED}" dt="2022-07-23T19:09:11.598" v="1028"/>
          <ac:grpSpMkLst>
            <pc:docMk/>
            <pc:sldMk cId="144831376" sldId="2469"/>
            <ac:grpSpMk id="70" creationId="{A1C4E72A-8B3E-298B-65B0-03D406395737}"/>
          </ac:grpSpMkLst>
        </pc:grpChg>
        <pc:grpChg chg="add mod">
          <ac:chgData name="Heath Murphy" userId="da023384bb3838df" providerId="LiveId" clId="{B1E15127-7BF0-4091-91A6-C70E8945D2ED}" dt="2022-07-23T20:19:56.189" v="2546" actId="1076"/>
          <ac:grpSpMkLst>
            <pc:docMk/>
            <pc:sldMk cId="144831376" sldId="2469"/>
            <ac:grpSpMk id="74" creationId="{0FEAA116-BC57-4C4F-825A-54EBC6EB455A}"/>
          </ac:grpSpMkLst>
        </pc:grpChg>
      </pc:sldChg>
      <pc:sldChg chg="addSp delSp modSp new mod setBg modAnim">
        <pc:chgData name="Heath Murphy" userId="da023384bb3838df" providerId="LiveId" clId="{B1E15127-7BF0-4091-91A6-C70E8945D2ED}" dt="2022-07-23T21:31:53.608" v="4132"/>
        <pc:sldMkLst>
          <pc:docMk/>
          <pc:sldMk cId="2312569396" sldId="2470"/>
        </pc:sldMkLst>
        <pc:spChg chg="del">
          <ac:chgData name="Heath Murphy" userId="da023384bb3838df" providerId="LiveId" clId="{B1E15127-7BF0-4091-91A6-C70E8945D2ED}" dt="2022-07-23T19:21:18.971" v="1248" actId="478"/>
          <ac:spMkLst>
            <pc:docMk/>
            <pc:sldMk cId="2312569396" sldId="2470"/>
            <ac:spMk id="3" creationId="{C9B4A0D9-1BC4-451E-7118-7D6D2AA84B91}"/>
          </ac:spMkLst>
        </pc:spChg>
        <pc:spChg chg="add del mod">
          <ac:chgData name="Heath Murphy" userId="da023384bb3838df" providerId="LiveId" clId="{B1E15127-7BF0-4091-91A6-C70E8945D2ED}" dt="2022-07-23T19:21:31.734" v="1250"/>
          <ac:spMkLst>
            <pc:docMk/>
            <pc:sldMk cId="2312569396" sldId="2470"/>
            <ac:spMk id="4" creationId="{1EF8C267-A0BC-3D3E-8016-DA89DEF98E8E}"/>
          </ac:spMkLst>
        </pc:spChg>
        <pc:spChg chg="mod topLvl">
          <ac:chgData name="Heath Murphy" userId="da023384bb3838df" providerId="LiveId" clId="{B1E15127-7BF0-4091-91A6-C70E8945D2ED}" dt="2022-07-23T19:27:02.176" v="1353" actId="1076"/>
          <ac:spMkLst>
            <pc:docMk/>
            <pc:sldMk cId="2312569396" sldId="2470"/>
            <ac:spMk id="13" creationId="{4F595D1E-63C0-AD19-FEDD-A10D9139C5C5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18" creationId="{41A8A8F7-94BA-E6DB-3A79-3EFA9D0FCBA2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19" creationId="{979DEB5A-BA29-6FCB-224A-00F6228E74FA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20" creationId="{B08C2544-C3BA-EA53-70A3-1942F06CB9FC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21" creationId="{3D05E9E2-7642-9A81-F94B-4072DC1BEFC8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22" creationId="{60583A0D-2FFA-2DF7-A083-CB94911DBB9D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23" creationId="{E8F28606-2AC0-54C3-DA8E-8A4190CEDB32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24" creationId="{65871579-4C84-AF6F-3CE7-D5A612237A79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25" creationId="{8B8AC0CB-8A32-EF72-799E-03E2F15EE00B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26" creationId="{61EE08DD-00CD-9F20-17BC-31FF2FF820F2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27" creationId="{E99CA28D-B80A-54D1-A6C0-2C8468944D6E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28" creationId="{675FA82F-448D-B1D0-1C18-30B29A5D43D2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29" creationId="{A1A3FC1D-ACF6-C910-1537-22081A6E438C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30" creationId="{16DE60E7-BCA0-2812-C6CC-B44A6B5EE6A9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31" creationId="{0566FECF-DAE6-A59F-1176-A5B23EECF00B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32" creationId="{7AB5E13D-FFDE-FDC7-C745-9DA2D81A1DDF}"/>
          </ac:spMkLst>
        </pc:spChg>
        <pc:spChg chg="mod">
          <ac:chgData name="Heath Murphy" userId="da023384bb3838df" providerId="LiveId" clId="{B1E15127-7BF0-4091-91A6-C70E8945D2ED}" dt="2022-07-23T19:21:54.180" v="1254" actId="165"/>
          <ac:spMkLst>
            <pc:docMk/>
            <pc:sldMk cId="2312569396" sldId="2470"/>
            <ac:spMk id="33" creationId="{3F015A40-D026-7847-F47C-16CB5F631BA4}"/>
          </ac:spMkLst>
        </pc:spChg>
        <pc:spChg chg="add mod">
          <ac:chgData name="Heath Murphy" userId="da023384bb3838df" providerId="LiveId" clId="{B1E15127-7BF0-4091-91A6-C70E8945D2ED}" dt="2022-07-23T19:27:02.176" v="1353" actId="1076"/>
          <ac:spMkLst>
            <pc:docMk/>
            <pc:sldMk cId="2312569396" sldId="2470"/>
            <ac:spMk id="34" creationId="{92BCD882-86F3-B7D2-7919-C96A0801BE04}"/>
          </ac:spMkLst>
        </pc:spChg>
        <pc:spChg chg="add mod">
          <ac:chgData name="Heath Murphy" userId="da023384bb3838df" providerId="LiveId" clId="{B1E15127-7BF0-4091-91A6-C70E8945D2ED}" dt="2022-07-23T19:27:02.176" v="1353" actId="1076"/>
          <ac:spMkLst>
            <pc:docMk/>
            <pc:sldMk cId="2312569396" sldId="2470"/>
            <ac:spMk id="35" creationId="{053B9CD5-4F10-1764-B64C-EDB22FF97727}"/>
          </ac:spMkLst>
        </pc:spChg>
        <pc:spChg chg="add mod">
          <ac:chgData name="Heath Murphy" userId="da023384bb3838df" providerId="LiveId" clId="{B1E15127-7BF0-4091-91A6-C70E8945D2ED}" dt="2022-07-23T19:27:02.176" v="1353" actId="1076"/>
          <ac:spMkLst>
            <pc:docMk/>
            <pc:sldMk cId="2312569396" sldId="2470"/>
            <ac:spMk id="37" creationId="{7A1048E7-2EF1-4823-CC12-43B6EBAEEA8E}"/>
          </ac:spMkLst>
        </pc:spChg>
        <pc:spChg chg="add mod">
          <ac:chgData name="Heath Murphy" userId="da023384bb3838df" providerId="LiveId" clId="{B1E15127-7BF0-4091-91A6-C70E8945D2ED}" dt="2022-07-23T19:27:02.176" v="1353" actId="1076"/>
          <ac:spMkLst>
            <pc:docMk/>
            <pc:sldMk cId="2312569396" sldId="2470"/>
            <ac:spMk id="38" creationId="{90CC4DE1-6B84-D345-6DD3-2B3981F66F27}"/>
          </ac:spMkLst>
        </pc:spChg>
        <pc:spChg chg="add mod">
          <ac:chgData name="Heath Murphy" userId="da023384bb3838df" providerId="LiveId" clId="{B1E15127-7BF0-4091-91A6-C70E8945D2ED}" dt="2022-07-23T19:27:02.176" v="1353" actId="1076"/>
          <ac:spMkLst>
            <pc:docMk/>
            <pc:sldMk cId="2312569396" sldId="2470"/>
            <ac:spMk id="39" creationId="{A5B0D038-E047-2847-458F-DA3E805EF5DD}"/>
          </ac:spMkLst>
        </pc:spChg>
        <pc:spChg chg="add mod">
          <ac:chgData name="Heath Murphy" userId="da023384bb3838df" providerId="LiveId" clId="{B1E15127-7BF0-4091-91A6-C70E8945D2ED}" dt="2022-07-23T19:27:02.176" v="1353" actId="1076"/>
          <ac:spMkLst>
            <pc:docMk/>
            <pc:sldMk cId="2312569396" sldId="2470"/>
            <ac:spMk id="40" creationId="{61B24D13-6E05-845B-297D-58060029A987}"/>
          </ac:spMkLst>
        </pc:spChg>
        <pc:spChg chg="add mod">
          <ac:chgData name="Heath Murphy" userId="da023384bb3838df" providerId="LiveId" clId="{B1E15127-7BF0-4091-91A6-C70E8945D2ED}" dt="2022-07-23T19:27:02.176" v="1353" actId="1076"/>
          <ac:spMkLst>
            <pc:docMk/>
            <pc:sldMk cId="2312569396" sldId="2470"/>
            <ac:spMk id="41" creationId="{0C722D2C-A972-1F8A-E080-475306FE330F}"/>
          </ac:spMkLst>
        </pc:spChg>
        <pc:spChg chg="mod">
          <ac:chgData name="Heath Murphy" userId="da023384bb3838df" providerId="LiveId" clId="{B1E15127-7BF0-4091-91A6-C70E8945D2ED}" dt="2022-07-23T19:24:57.943" v="1299" actId="404"/>
          <ac:spMkLst>
            <pc:docMk/>
            <pc:sldMk cId="2312569396" sldId="2470"/>
            <ac:spMk id="43" creationId="{C087E99C-2E11-FBD1-69EF-811D6090952A}"/>
          </ac:spMkLst>
        </pc:spChg>
        <pc:spChg chg="mod">
          <ac:chgData name="Heath Murphy" userId="da023384bb3838df" providerId="LiveId" clId="{B1E15127-7BF0-4091-91A6-C70E8945D2ED}" dt="2022-07-23T19:24:57.943" v="1299" actId="404"/>
          <ac:spMkLst>
            <pc:docMk/>
            <pc:sldMk cId="2312569396" sldId="2470"/>
            <ac:spMk id="44" creationId="{C00E2C43-576F-F78F-66E2-E3D07805EA31}"/>
          </ac:spMkLst>
        </pc:spChg>
        <pc:spChg chg="mod">
          <ac:chgData name="Heath Murphy" userId="da023384bb3838df" providerId="LiveId" clId="{B1E15127-7BF0-4091-91A6-C70E8945D2ED}" dt="2022-07-23T19:24:57.943" v="1299" actId="404"/>
          <ac:spMkLst>
            <pc:docMk/>
            <pc:sldMk cId="2312569396" sldId="2470"/>
            <ac:spMk id="46" creationId="{F91C1926-819E-FF28-4B0A-6F8689B9EA78}"/>
          </ac:spMkLst>
        </pc:spChg>
        <pc:spChg chg="mod">
          <ac:chgData name="Heath Murphy" userId="da023384bb3838df" providerId="LiveId" clId="{B1E15127-7BF0-4091-91A6-C70E8945D2ED}" dt="2022-07-23T19:24:57.943" v="1299" actId="404"/>
          <ac:spMkLst>
            <pc:docMk/>
            <pc:sldMk cId="2312569396" sldId="2470"/>
            <ac:spMk id="47" creationId="{E9DF90AE-DDBC-5A96-4EFF-08BBE7624719}"/>
          </ac:spMkLst>
        </pc:spChg>
        <pc:spChg chg="mod">
          <ac:chgData name="Heath Murphy" userId="da023384bb3838df" providerId="LiveId" clId="{B1E15127-7BF0-4091-91A6-C70E8945D2ED}" dt="2022-07-23T19:25:09.568" v="1301"/>
          <ac:spMkLst>
            <pc:docMk/>
            <pc:sldMk cId="2312569396" sldId="2470"/>
            <ac:spMk id="49" creationId="{108C9C6D-41CC-4D5D-7B06-A02C102A102C}"/>
          </ac:spMkLst>
        </pc:spChg>
        <pc:spChg chg="mod">
          <ac:chgData name="Heath Murphy" userId="da023384bb3838df" providerId="LiveId" clId="{B1E15127-7BF0-4091-91A6-C70E8945D2ED}" dt="2022-07-23T19:25:09.568" v="1301"/>
          <ac:spMkLst>
            <pc:docMk/>
            <pc:sldMk cId="2312569396" sldId="2470"/>
            <ac:spMk id="50" creationId="{D920959E-DDD5-70F4-F35D-99754A2B14E8}"/>
          </ac:spMkLst>
        </pc:spChg>
        <pc:spChg chg="mod">
          <ac:chgData name="Heath Murphy" userId="da023384bb3838df" providerId="LiveId" clId="{B1E15127-7BF0-4091-91A6-C70E8945D2ED}" dt="2022-07-23T19:25:09.568" v="1301"/>
          <ac:spMkLst>
            <pc:docMk/>
            <pc:sldMk cId="2312569396" sldId="2470"/>
            <ac:spMk id="52" creationId="{328B66B6-E54D-F59B-DB38-B8BA4A8EF7C0}"/>
          </ac:spMkLst>
        </pc:spChg>
        <pc:spChg chg="mod">
          <ac:chgData name="Heath Murphy" userId="da023384bb3838df" providerId="LiveId" clId="{B1E15127-7BF0-4091-91A6-C70E8945D2ED}" dt="2022-07-23T19:25:09.568" v="1301"/>
          <ac:spMkLst>
            <pc:docMk/>
            <pc:sldMk cId="2312569396" sldId="2470"/>
            <ac:spMk id="53" creationId="{38198310-DE7C-B2C6-2CD8-6930894767B3}"/>
          </ac:spMkLst>
        </pc:spChg>
        <pc:spChg chg="add del mod">
          <ac:chgData name="Heath Murphy" userId="da023384bb3838df" providerId="LiveId" clId="{B1E15127-7BF0-4091-91A6-C70E8945D2ED}" dt="2022-07-23T19:29:53.889" v="1390" actId="478"/>
          <ac:spMkLst>
            <pc:docMk/>
            <pc:sldMk cId="2312569396" sldId="2470"/>
            <ac:spMk id="54" creationId="{E8426BEA-D9BB-530D-1856-548191655457}"/>
          </ac:spMkLst>
        </pc:spChg>
        <pc:spChg chg="add mod">
          <ac:chgData name="Heath Murphy" userId="da023384bb3838df" providerId="LiveId" clId="{B1E15127-7BF0-4091-91A6-C70E8945D2ED}" dt="2022-07-23T19:27:53.568" v="1377" actId="1076"/>
          <ac:spMkLst>
            <pc:docMk/>
            <pc:sldMk cId="2312569396" sldId="2470"/>
            <ac:spMk id="55" creationId="{97542D38-2369-DE2B-CB6E-6C80DE15C7DB}"/>
          </ac:spMkLst>
        </pc:spChg>
        <pc:spChg chg="mod">
          <ac:chgData name="Heath Murphy" userId="da023384bb3838df" providerId="LiveId" clId="{B1E15127-7BF0-4091-91A6-C70E8945D2ED}" dt="2022-07-23T19:30:17.603" v="1398" actId="692"/>
          <ac:spMkLst>
            <pc:docMk/>
            <pc:sldMk cId="2312569396" sldId="2470"/>
            <ac:spMk id="57" creationId="{D37A2A05-4B16-C62C-616F-D503A7EE4477}"/>
          </ac:spMkLst>
        </pc:spChg>
        <pc:spChg chg="mod">
          <ac:chgData name="Heath Murphy" userId="da023384bb3838df" providerId="LiveId" clId="{B1E15127-7BF0-4091-91A6-C70E8945D2ED}" dt="2022-07-23T19:30:17.603" v="1398" actId="692"/>
          <ac:spMkLst>
            <pc:docMk/>
            <pc:sldMk cId="2312569396" sldId="2470"/>
            <ac:spMk id="58" creationId="{61B0B53E-85A3-6D79-408B-E78F2024B356}"/>
          </ac:spMkLst>
        </pc:spChg>
        <pc:spChg chg="mod">
          <ac:chgData name="Heath Murphy" userId="da023384bb3838df" providerId="LiveId" clId="{B1E15127-7BF0-4091-91A6-C70E8945D2ED}" dt="2022-07-23T19:30:17.603" v="1398" actId="692"/>
          <ac:spMkLst>
            <pc:docMk/>
            <pc:sldMk cId="2312569396" sldId="2470"/>
            <ac:spMk id="59" creationId="{F34B252D-345A-1772-6731-71ED77A7B5E8}"/>
          </ac:spMkLst>
        </pc:spChg>
        <pc:spChg chg="mod">
          <ac:chgData name="Heath Murphy" userId="da023384bb3838df" providerId="LiveId" clId="{B1E15127-7BF0-4091-91A6-C70E8945D2ED}" dt="2022-07-23T19:30:17.603" v="1398" actId="692"/>
          <ac:spMkLst>
            <pc:docMk/>
            <pc:sldMk cId="2312569396" sldId="2470"/>
            <ac:spMk id="60" creationId="{3AD9CA60-F8B1-BE6D-1901-1E5F3EBC0180}"/>
          </ac:spMkLst>
        </pc:spChg>
        <pc:spChg chg="mod">
          <ac:chgData name="Heath Murphy" userId="da023384bb3838df" providerId="LiveId" clId="{B1E15127-7BF0-4091-91A6-C70E8945D2ED}" dt="2022-07-23T19:30:17.603" v="1398" actId="692"/>
          <ac:spMkLst>
            <pc:docMk/>
            <pc:sldMk cId="2312569396" sldId="2470"/>
            <ac:spMk id="61" creationId="{5EF02334-79DE-C623-A8FF-478F4C9374C9}"/>
          </ac:spMkLst>
        </pc:spChg>
        <pc:spChg chg="add mod">
          <ac:chgData name="Heath Murphy" userId="da023384bb3838df" providerId="LiveId" clId="{B1E15127-7BF0-4091-91A6-C70E8945D2ED}" dt="2022-07-23T19:30:11.192" v="1397" actId="1076"/>
          <ac:spMkLst>
            <pc:docMk/>
            <pc:sldMk cId="2312569396" sldId="2470"/>
            <ac:spMk id="63" creationId="{4F006755-4115-52E7-C967-845D18721B0E}"/>
          </ac:spMkLst>
        </pc:spChg>
        <pc:grpChg chg="add del mod">
          <ac:chgData name="Heath Murphy" userId="da023384bb3838df" providerId="LiveId" clId="{B1E15127-7BF0-4091-91A6-C70E8945D2ED}" dt="2022-07-23T19:21:54.180" v="1254" actId="165"/>
          <ac:grpSpMkLst>
            <pc:docMk/>
            <pc:sldMk cId="2312569396" sldId="2470"/>
            <ac:grpSpMk id="5" creationId="{5BF13739-8EA9-B29D-6628-F0B3A31C93DB}"/>
          </ac:grpSpMkLst>
        </pc:grpChg>
        <pc:grpChg chg="mod topLvl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6" creationId="{30EA811A-EF96-700D-3181-FA0257554BD4}"/>
          </ac:grpSpMkLst>
        </pc:grpChg>
        <pc:grpChg chg="mod topLvl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7" creationId="{996B1556-CE77-20E0-2447-F042F662DFB9}"/>
          </ac:grpSpMkLst>
        </pc:grpChg>
        <pc:grpChg chg="mod topLvl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8" creationId="{4072FB25-A3D9-B8FA-CD5D-FC336C01741D}"/>
          </ac:grpSpMkLst>
        </pc:grpChg>
        <pc:grpChg chg="mod topLvl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9" creationId="{C1527E85-FF04-EA77-A455-93991DC77509}"/>
          </ac:grpSpMkLst>
        </pc:grpChg>
        <pc:grpChg chg="mod topLvl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14" creationId="{B6F23595-12B6-BE4B-357D-973D0FCCA3B9}"/>
          </ac:grpSpMkLst>
        </pc:grpChg>
        <pc:grpChg chg="mod topLvl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15" creationId="{DBEBF588-B6AB-4177-E263-6555C43EA388}"/>
          </ac:grpSpMkLst>
        </pc:grpChg>
        <pc:grpChg chg="mod topLvl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16" creationId="{2D6C821D-85FC-94D8-BFC3-BE1931431D59}"/>
          </ac:grpSpMkLst>
        </pc:grpChg>
        <pc:grpChg chg="mod topLvl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17" creationId="{78CA5059-8642-10B9-40BB-526E816F2973}"/>
          </ac:grpSpMkLst>
        </pc:grpChg>
        <pc:grpChg chg="add mod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42" creationId="{1B25A866-5D74-7494-1205-C5009D42FB79}"/>
          </ac:grpSpMkLst>
        </pc:grpChg>
        <pc:grpChg chg="add mod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45" creationId="{59BDD82E-AE41-8EF7-BD64-8194172E3A19}"/>
          </ac:grpSpMkLst>
        </pc:grpChg>
        <pc:grpChg chg="add mod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48" creationId="{3CA59169-8489-CA05-B788-D933883FF2C3}"/>
          </ac:grpSpMkLst>
        </pc:grpChg>
        <pc:grpChg chg="add mod">
          <ac:chgData name="Heath Murphy" userId="da023384bb3838df" providerId="LiveId" clId="{B1E15127-7BF0-4091-91A6-C70E8945D2ED}" dt="2022-07-23T19:27:02.176" v="1353" actId="1076"/>
          <ac:grpSpMkLst>
            <pc:docMk/>
            <pc:sldMk cId="2312569396" sldId="2470"/>
            <ac:grpSpMk id="51" creationId="{09E699CA-0FF5-BA4E-8D8B-E99697D9467E}"/>
          </ac:grpSpMkLst>
        </pc:grpChg>
        <pc:grpChg chg="add mod">
          <ac:chgData name="Heath Murphy" userId="da023384bb3838df" providerId="LiveId" clId="{B1E15127-7BF0-4091-91A6-C70E8945D2ED}" dt="2022-07-23T19:29:56.785" v="1391" actId="1076"/>
          <ac:grpSpMkLst>
            <pc:docMk/>
            <pc:sldMk cId="2312569396" sldId="2470"/>
            <ac:grpSpMk id="56" creationId="{B7B3459E-93AA-5821-E7A0-28D8830E6D0E}"/>
          </ac:grpSpMkLst>
        </pc:grpChg>
        <pc:cxnChg chg="del mod topLvl">
          <ac:chgData name="Heath Murphy" userId="da023384bb3838df" providerId="LiveId" clId="{B1E15127-7BF0-4091-91A6-C70E8945D2ED}" dt="2022-07-23T19:22:11.683" v="1257" actId="478"/>
          <ac:cxnSpMkLst>
            <pc:docMk/>
            <pc:sldMk cId="2312569396" sldId="2470"/>
            <ac:cxnSpMk id="10" creationId="{7581D840-AC21-84BB-855A-4B5EA86F4103}"/>
          </ac:cxnSpMkLst>
        </pc:cxnChg>
        <pc:cxnChg chg="del mod topLvl">
          <ac:chgData name="Heath Murphy" userId="da023384bb3838df" providerId="LiveId" clId="{B1E15127-7BF0-4091-91A6-C70E8945D2ED}" dt="2022-07-23T19:22:13.819" v="1259" actId="478"/>
          <ac:cxnSpMkLst>
            <pc:docMk/>
            <pc:sldMk cId="2312569396" sldId="2470"/>
            <ac:cxnSpMk id="11" creationId="{D919506C-D9ED-FF72-B5FD-B7ED129F2185}"/>
          </ac:cxnSpMkLst>
        </pc:cxnChg>
        <pc:cxnChg chg="del mod topLvl">
          <ac:chgData name="Heath Murphy" userId="da023384bb3838df" providerId="LiveId" clId="{B1E15127-7BF0-4091-91A6-C70E8945D2ED}" dt="2022-07-23T19:22:12.819" v="1258" actId="478"/>
          <ac:cxnSpMkLst>
            <pc:docMk/>
            <pc:sldMk cId="2312569396" sldId="2470"/>
            <ac:cxnSpMk id="12" creationId="{18F9B8EF-9313-BC58-6E42-6D0887274E65}"/>
          </ac:cxnSpMkLst>
        </pc:cxnChg>
        <pc:cxnChg chg="add del mod">
          <ac:chgData name="Heath Murphy" userId="da023384bb3838df" providerId="LiveId" clId="{B1E15127-7BF0-4091-91A6-C70E8945D2ED}" dt="2022-07-23T19:22:14.851" v="1260" actId="478"/>
          <ac:cxnSpMkLst>
            <pc:docMk/>
            <pc:sldMk cId="2312569396" sldId="2470"/>
            <ac:cxnSpMk id="36" creationId="{1308C54F-325F-E6C1-E8F5-358B57E663CF}"/>
          </ac:cxnSpMkLst>
        </pc:cxnChg>
      </pc:sldChg>
      <pc:sldChg chg="addSp delSp modSp add mod delAnim modAnim">
        <pc:chgData name="Heath Murphy" userId="da023384bb3838df" providerId="LiveId" clId="{B1E15127-7BF0-4091-91A6-C70E8945D2ED}" dt="2022-07-23T21:30:41.779" v="4131"/>
        <pc:sldMkLst>
          <pc:docMk/>
          <pc:sldMk cId="338616255" sldId="2471"/>
        </pc:sldMkLst>
        <pc:spChg chg="mod">
          <ac:chgData name="Heath Murphy" userId="da023384bb3838df" providerId="LiveId" clId="{B1E15127-7BF0-4091-91A6-C70E8945D2ED}" dt="2022-07-23T19:20:37.265" v="1246" actId="1076"/>
          <ac:spMkLst>
            <pc:docMk/>
            <pc:sldMk cId="338616255" sldId="2471"/>
            <ac:spMk id="3" creationId="{2A1B1496-EB29-C2C2-FFF9-CB019E156CC4}"/>
          </ac:spMkLst>
        </pc:spChg>
        <pc:spChg chg="del mod">
          <ac:chgData name="Heath Murphy" userId="da023384bb3838df" providerId="LiveId" clId="{B1E15127-7BF0-4091-91A6-C70E8945D2ED}" dt="2022-07-23T19:14:20.872" v="1104" actId="478"/>
          <ac:spMkLst>
            <pc:docMk/>
            <pc:sldMk cId="338616255" sldId="2471"/>
            <ac:spMk id="4" creationId="{0E7D9B78-44C4-7D46-C773-A7152930E737}"/>
          </ac:spMkLst>
        </pc:spChg>
        <pc:spChg chg="del">
          <ac:chgData name="Heath Murphy" userId="da023384bb3838df" providerId="LiveId" clId="{B1E15127-7BF0-4091-91A6-C70E8945D2ED}" dt="2022-07-23T19:10:29.248" v="1034" actId="478"/>
          <ac:spMkLst>
            <pc:docMk/>
            <pc:sldMk cId="338616255" sldId="2471"/>
            <ac:spMk id="5" creationId="{6A101C65-3D23-CA53-0FFF-15E0056F7756}"/>
          </ac:spMkLst>
        </pc:spChg>
        <pc:spChg chg="del">
          <ac:chgData name="Heath Murphy" userId="da023384bb3838df" providerId="LiveId" clId="{B1E15127-7BF0-4091-91A6-C70E8945D2ED}" dt="2022-07-23T19:10:29.248" v="1034" actId="478"/>
          <ac:spMkLst>
            <pc:docMk/>
            <pc:sldMk cId="338616255" sldId="2471"/>
            <ac:spMk id="6" creationId="{06F19537-5034-0C2F-3E68-79308BA129E1}"/>
          </ac:spMkLst>
        </pc:spChg>
        <pc:spChg chg="del">
          <ac:chgData name="Heath Murphy" userId="da023384bb3838df" providerId="LiveId" clId="{B1E15127-7BF0-4091-91A6-C70E8945D2ED}" dt="2022-07-23T19:10:29.248" v="1034" actId="478"/>
          <ac:spMkLst>
            <pc:docMk/>
            <pc:sldMk cId="338616255" sldId="2471"/>
            <ac:spMk id="7" creationId="{3781C1FB-5212-A94F-0119-062A9E3CFC6F}"/>
          </ac:spMkLst>
        </pc:spChg>
        <pc:spChg chg="add del mod">
          <ac:chgData name="Heath Murphy" userId="da023384bb3838df" providerId="LiveId" clId="{B1E15127-7BF0-4091-91A6-C70E8945D2ED}" dt="2022-07-23T19:10:31.367" v="1035" actId="478"/>
          <ac:spMkLst>
            <pc:docMk/>
            <pc:sldMk cId="338616255" sldId="2471"/>
            <ac:spMk id="8" creationId="{598700D3-86A0-D0A5-38B2-59FCD4D8C0CB}"/>
          </ac:spMkLst>
        </pc:spChg>
        <pc:spChg chg="add del mod">
          <ac:chgData name="Heath Murphy" userId="da023384bb3838df" providerId="LiveId" clId="{B1E15127-7BF0-4091-91A6-C70E8945D2ED}" dt="2022-07-23T19:10:32.215" v="1036" actId="478"/>
          <ac:spMkLst>
            <pc:docMk/>
            <pc:sldMk cId="338616255" sldId="2471"/>
            <ac:spMk id="10" creationId="{EC0C7066-4DBC-608B-1984-A42FC3B7E1D2}"/>
          </ac:spMkLst>
        </pc:spChg>
        <pc:spChg chg="add del mod">
          <ac:chgData name="Heath Murphy" userId="da023384bb3838df" providerId="LiveId" clId="{B1E15127-7BF0-4091-91A6-C70E8945D2ED}" dt="2022-07-23T19:10:33.456" v="1037" actId="478"/>
          <ac:spMkLst>
            <pc:docMk/>
            <pc:sldMk cId="338616255" sldId="2471"/>
            <ac:spMk id="12" creationId="{330EB73E-8D09-EE44-0BB6-F8D68E7625F7}"/>
          </ac:spMkLst>
        </pc:spChg>
        <pc:spChg chg="add mod">
          <ac:chgData name="Heath Murphy" userId="da023384bb3838df" providerId="LiveId" clId="{B1E15127-7BF0-4091-91A6-C70E8945D2ED}" dt="2022-07-23T19:15:25.746" v="1111" actId="1076"/>
          <ac:spMkLst>
            <pc:docMk/>
            <pc:sldMk cId="338616255" sldId="2471"/>
            <ac:spMk id="13" creationId="{FC492D7E-395F-2A44-DD63-C264B58058CE}"/>
          </ac:spMkLst>
        </pc:spChg>
        <pc:spChg chg="add del mod">
          <ac:chgData name="Heath Murphy" userId="da023384bb3838df" providerId="LiveId" clId="{B1E15127-7BF0-4091-91A6-C70E8945D2ED}" dt="2022-07-23T19:14:24.245" v="1105" actId="478"/>
          <ac:spMkLst>
            <pc:docMk/>
            <pc:sldMk cId="338616255" sldId="2471"/>
            <ac:spMk id="15" creationId="{196B980B-3463-D48C-7F36-CB355F7B96A6}"/>
          </ac:spMkLst>
        </pc:spChg>
        <pc:spChg chg="add del mod">
          <ac:chgData name="Heath Murphy" userId="da023384bb3838df" providerId="LiveId" clId="{B1E15127-7BF0-4091-91A6-C70E8945D2ED}" dt="2022-07-23T19:10:40.383" v="1041"/>
          <ac:spMkLst>
            <pc:docMk/>
            <pc:sldMk cId="338616255" sldId="2471"/>
            <ac:spMk id="40" creationId="{2E44DB6D-D45D-625D-A915-F5190ABF35C5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49" creationId="{935ACC40-434E-6AFD-4E59-04179791A7BA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54" creationId="{EEB63799-12A0-915F-2D0A-4B1DF41F5585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55" creationId="{1B8ACC65-E44C-3A36-8615-E1C8A29F947D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56" creationId="{7ECDED9A-9613-F140-ECBA-7137339DCE00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57" creationId="{D21B1AD4-5EB1-DF53-7211-2D4172011E49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58" creationId="{1BB69949-0D91-EC94-8B24-69DBA8CCBD6A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59" creationId="{F303E16A-3EE9-B9A7-3257-A15D78C89AA3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60" creationId="{088E38CB-8E12-83EE-B1F9-210B30415C19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61" creationId="{A5EA49F8-2C5C-077B-85B8-24EA2A7BC878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62" creationId="{DD258AE2-82E9-F663-F632-5393038D1834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63" creationId="{93212A7B-E75F-CD23-09DB-E50C7B2B1BAB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64" creationId="{793CB4B2-C7F5-7D83-6992-BEF871253358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65" creationId="{2DF43741-591A-C057-C8A7-E27C6ADFA2CB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66" creationId="{F25F71C9-CEA5-C1E6-00E7-08ABB85483D1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67" creationId="{4F0031EA-A881-798C-8043-73121218B55E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68" creationId="{CE287EFC-C56C-75FA-8F68-BFD115D6DD46}"/>
          </ac:spMkLst>
        </pc:spChg>
        <pc:spChg chg="mod">
          <ac:chgData name="Heath Murphy" userId="da023384bb3838df" providerId="LiveId" clId="{B1E15127-7BF0-4091-91A6-C70E8945D2ED}" dt="2022-07-23T19:10:33.888" v="1038"/>
          <ac:spMkLst>
            <pc:docMk/>
            <pc:sldMk cId="338616255" sldId="2471"/>
            <ac:spMk id="69" creationId="{3756D19C-6F26-B83B-7660-6EA7BE2849E4}"/>
          </ac:spMkLst>
        </pc:spChg>
        <pc:spChg chg="add del mod">
          <ac:chgData name="Heath Murphy" userId="da023384bb3838df" providerId="LiveId" clId="{B1E15127-7BF0-4091-91A6-C70E8945D2ED}" dt="2022-07-23T19:10:40.383" v="1041"/>
          <ac:spMkLst>
            <pc:docMk/>
            <pc:sldMk cId="338616255" sldId="2471"/>
            <ac:spMk id="70" creationId="{C098D401-A624-7BF0-DD5B-2C642E822038}"/>
          </ac:spMkLst>
        </pc:spChg>
        <pc:spChg chg="add del mod">
          <ac:chgData name="Heath Murphy" userId="da023384bb3838df" providerId="LiveId" clId="{B1E15127-7BF0-4091-91A6-C70E8945D2ED}" dt="2022-07-23T19:10:40.383" v="1041"/>
          <ac:spMkLst>
            <pc:docMk/>
            <pc:sldMk cId="338616255" sldId="2471"/>
            <ac:spMk id="71" creationId="{9B30D5EA-F4A8-1843-01B3-3976FF436646}"/>
          </ac:spMkLst>
        </pc:spChg>
        <pc:spChg chg="add del mod">
          <ac:chgData name="Heath Murphy" userId="da023384bb3838df" providerId="LiveId" clId="{B1E15127-7BF0-4091-91A6-C70E8945D2ED}" dt="2022-07-23T19:10:40.383" v="1041"/>
          <ac:spMkLst>
            <pc:docMk/>
            <pc:sldMk cId="338616255" sldId="2471"/>
            <ac:spMk id="73" creationId="{1A28B894-455C-989E-C7A2-B635D2390DCE}"/>
          </ac:spMkLst>
        </pc:spChg>
        <pc:spChg chg="add del mod">
          <ac:chgData name="Heath Murphy" userId="da023384bb3838df" providerId="LiveId" clId="{B1E15127-7BF0-4091-91A6-C70E8945D2ED}" dt="2022-07-23T19:10:40.383" v="1041"/>
          <ac:spMkLst>
            <pc:docMk/>
            <pc:sldMk cId="338616255" sldId="2471"/>
            <ac:spMk id="74" creationId="{918D1FAA-0353-BCFE-0803-794CBD1FEB57}"/>
          </ac:spMkLst>
        </pc:spChg>
        <pc:spChg chg="add mod">
          <ac:chgData name="Heath Murphy" userId="da023384bb3838df" providerId="LiveId" clId="{B1E15127-7BF0-4091-91A6-C70E8945D2ED}" dt="2022-07-23T19:15:52.755" v="1114" actId="207"/>
          <ac:spMkLst>
            <pc:docMk/>
            <pc:sldMk cId="338616255" sldId="2471"/>
            <ac:spMk id="75" creationId="{C629BB7A-4E64-E9B6-CDE3-3E15A96095B7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84" creationId="{E21AA012-20C8-6642-B68D-BA2AF115E077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89" creationId="{01D575DF-78FC-8392-83E3-3536F9E0C7A2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90" creationId="{27587365-C55A-B1B8-A753-D6C4896FDB88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91" creationId="{79E31DDF-A323-64F0-4445-435913F191EC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92" creationId="{BC20F6BA-3F53-022F-BB09-A53EBD9ADBFA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93" creationId="{6F39FD66-CAD9-84F4-2A28-D40E923E4DD6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94" creationId="{ED9E188A-446D-370E-79C5-FE1541E565F0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95" creationId="{7623CFFE-68C5-7B24-A3DF-F36CF766076E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96" creationId="{6222330C-5CAE-37BD-3E23-1BA9ED238861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97" creationId="{02988389-DD29-744D-24EA-63F71A2E0444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98" creationId="{BEEDA94F-B738-5591-BA0D-E75BC0A0D320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99" creationId="{45F37B62-9475-F84C-A75B-F20BC2B4A24E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100" creationId="{C7AEC104-7865-FD67-1B5D-4DA1D99AA8EE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101" creationId="{4A14D7F3-F26B-6A85-53CE-FC86E90336CA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102" creationId="{DC7C17F4-B6B1-F0D6-FEBB-A1ACFE6C79EB}"/>
          </ac:spMkLst>
        </pc:spChg>
        <pc:spChg chg="mod">
          <ac:chgData name="Heath Murphy" userId="da023384bb3838df" providerId="LiveId" clId="{B1E15127-7BF0-4091-91A6-C70E8945D2ED}" dt="2022-07-23T19:10:47.857" v="1044" actId="404"/>
          <ac:spMkLst>
            <pc:docMk/>
            <pc:sldMk cId="338616255" sldId="2471"/>
            <ac:spMk id="103" creationId="{EF799185-84B4-EC04-ECA0-99D1DC2795E2}"/>
          </ac:spMkLst>
        </pc:spChg>
        <pc:spChg chg="mod">
          <ac:chgData name="Heath Murphy" userId="da023384bb3838df" providerId="LiveId" clId="{B1E15127-7BF0-4091-91A6-C70E8945D2ED}" dt="2022-07-23T19:20:31.567" v="1245" actId="207"/>
          <ac:spMkLst>
            <pc:docMk/>
            <pc:sldMk cId="338616255" sldId="2471"/>
            <ac:spMk id="104" creationId="{09125A6D-A3B4-C5E1-E5A7-3305AFFCE93F}"/>
          </ac:spMkLst>
        </pc:spChg>
        <pc:spChg chg="add mod">
          <ac:chgData name="Heath Murphy" userId="da023384bb3838df" providerId="LiveId" clId="{B1E15127-7BF0-4091-91A6-C70E8945D2ED}" dt="2022-07-23T19:15:25.746" v="1111" actId="1076"/>
          <ac:spMkLst>
            <pc:docMk/>
            <pc:sldMk cId="338616255" sldId="2471"/>
            <ac:spMk id="105" creationId="{F2EC6DA6-4B66-FCDE-5A0C-1001CD3E904F}"/>
          </ac:spMkLst>
        </pc:spChg>
        <pc:spChg chg="add mod">
          <ac:chgData name="Heath Murphy" userId="da023384bb3838df" providerId="LiveId" clId="{B1E15127-7BF0-4091-91A6-C70E8945D2ED}" dt="2022-07-23T19:15:25.746" v="1111" actId="1076"/>
          <ac:spMkLst>
            <pc:docMk/>
            <pc:sldMk cId="338616255" sldId="2471"/>
            <ac:spMk id="106" creationId="{23473242-A3ED-63F4-BA29-CCBC18369A20}"/>
          </ac:spMkLst>
        </pc:spChg>
        <pc:spChg chg="add mod">
          <ac:chgData name="Heath Murphy" userId="da023384bb3838df" providerId="LiveId" clId="{B1E15127-7BF0-4091-91A6-C70E8945D2ED}" dt="2022-07-23T19:15:25.746" v="1111" actId="1076"/>
          <ac:spMkLst>
            <pc:docMk/>
            <pc:sldMk cId="338616255" sldId="2471"/>
            <ac:spMk id="108" creationId="{493587CC-9521-838C-8C41-FE56C3745A82}"/>
          </ac:spMkLst>
        </pc:spChg>
        <pc:spChg chg="add mod">
          <ac:chgData name="Heath Murphy" userId="da023384bb3838df" providerId="LiveId" clId="{B1E15127-7BF0-4091-91A6-C70E8945D2ED}" dt="2022-07-23T19:15:25.746" v="1111" actId="1076"/>
          <ac:spMkLst>
            <pc:docMk/>
            <pc:sldMk cId="338616255" sldId="2471"/>
            <ac:spMk id="109" creationId="{B6E97799-4947-7111-7027-FE14AEB09635}"/>
          </ac:spMkLst>
        </pc:spChg>
        <pc:spChg chg="add mod">
          <ac:chgData name="Heath Murphy" userId="da023384bb3838df" providerId="LiveId" clId="{B1E15127-7BF0-4091-91A6-C70E8945D2ED}" dt="2022-07-23T19:15:29.980" v="1112" actId="1076"/>
          <ac:spMkLst>
            <pc:docMk/>
            <pc:sldMk cId="338616255" sldId="2471"/>
            <ac:spMk id="110" creationId="{D9074767-4205-C928-6532-1C0AA0E42B88}"/>
          </ac:spMkLst>
        </pc:spChg>
        <pc:spChg chg="add mod">
          <ac:chgData name="Heath Murphy" userId="da023384bb3838df" providerId="LiveId" clId="{B1E15127-7BF0-4091-91A6-C70E8945D2ED}" dt="2022-07-23T19:20:43.544" v="1247" actId="1076"/>
          <ac:spMkLst>
            <pc:docMk/>
            <pc:sldMk cId="338616255" sldId="2471"/>
            <ac:spMk id="111" creationId="{D71D07B4-E345-5ED7-872E-DC9F70D824FE}"/>
          </ac:spMkLst>
        </pc:spChg>
        <pc:grpChg chg="del">
          <ac:chgData name="Heath Murphy" userId="da023384bb3838df" providerId="LiveId" clId="{B1E15127-7BF0-4091-91A6-C70E8945D2ED}" dt="2022-07-23T19:10:29.248" v="1034" actId="478"/>
          <ac:grpSpMkLst>
            <pc:docMk/>
            <pc:sldMk cId="338616255" sldId="2471"/>
            <ac:grpSpMk id="16" creationId="{2CBD86F0-7D9B-5A49-BCD3-528D1B1596BE}"/>
          </ac:grpSpMkLst>
        </pc:grpChg>
        <pc:grpChg chg="del">
          <ac:chgData name="Heath Murphy" userId="da023384bb3838df" providerId="LiveId" clId="{B1E15127-7BF0-4091-91A6-C70E8945D2ED}" dt="2022-07-23T19:10:29.248" v="1034" actId="478"/>
          <ac:grpSpMkLst>
            <pc:docMk/>
            <pc:sldMk cId="338616255" sldId="2471"/>
            <ac:grpSpMk id="21" creationId="{CAC4AE59-B414-F240-8A49-BA7380764BE9}"/>
          </ac:grpSpMkLst>
        </pc:grpChg>
        <pc:grpChg chg="del">
          <ac:chgData name="Heath Murphy" userId="da023384bb3838df" providerId="LiveId" clId="{B1E15127-7BF0-4091-91A6-C70E8945D2ED}" dt="2022-07-23T19:10:29.248" v="1034" actId="478"/>
          <ac:grpSpMkLst>
            <pc:docMk/>
            <pc:sldMk cId="338616255" sldId="2471"/>
            <ac:grpSpMk id="37" creationId="{ED832F49-0A45-264C-A517-0262A659D682}"/>
          </ac:grpSpMkLst>
        </pc:grpChg>
        <pc:grpChg chg="add del mod">
          <ac:chgData name="Heath Murphy" userId="da023384bb3838df" providerId="LiveId" clId="{B1E15127-7BF0-4091-91A6-C70E8945D2ED}" dt="2022-07-23T19:10:40.383" v="1041"/>
          <ac:grpSpMkLst>
            <pc:docMk/>
            <pc:sldMk cId="338616255" sldId="2471"/>
            <ac:grpSpMk id="41" creationId="{58B2B982-346C-26E3-2073-86EA16D167A6}"/>
          </ac:grpSpMkLst>
        </pc:grpChg>
        <pc:grpChg chg="mod">
          <ac:chgData name="Heath Murphy" userId="da023384bb3838df" providerId="LiveId" clId="{B1E15127-7BF0-4091-91A6-C70E8945D2ED}" dt="2022-07-23T19:10:33.888" v="1038"/>
          <ac:grpSpMkLst>
            <pc:docMk/>
            <pc:sldMk cId="338616255" sldId="2471"/>
            <ac:grpSpMk id="42" creationId="{9BCD394B-E19B-C57D-FDB6-C082C0150023}"/>
          </ac:grpSpMkLst>
        </pc:grpChg>
        <pc:grpChg chg="mod">
          <ac:chgData name="Heath Murphy" userId="da023384bb3838df" providerId="LiveId" clId="{B1E15127-7BF0-4091-91A6-C70E8945D2ED}" dt="2022-07-23T19:10:33.888" v="1038"/>
          <ac:grpSpMkLst>
            <pc:docMk/>
            <pc:sldMk cId="338616255" sldId="2471"/>
            <ac:grpSpMk id="43" creationId="{4491120B-88A7-D91D-1A91-C34048A0AEC9}"/>
          </ac:grpSpMkLst>
        </pc:grpChg>
        <pc:grpChg chg="mod">
          <ac:chgData name="Heath Murphy" userId="da023384bb3838df" providerId="LiveId" clId="{B1E15127-7BF0-4091-91A6-C70E8945D2ED}" dt="2022-07-23T19:10:33.888" v="1038"/>
          <ac:grpSpMkLst>
            <pc:docMk/>
            <pc:sldMk cId="338616255" sldId="2471"/>
            <ac:grpSpMk id="44" creationId="{407A2293-68F5-1F13-1B05-6A1095B24DC0}"/>
          </ac:grpSpMkLst>
        </pc:grpChg>
        <pc:grpChg chg="mod">
          <ac:chgData name="Heath Murphy" userId="da023384bb3838df" providerId="LiveId" clId="{B1E15127-7BF0-4091-91A6-C70E8945D2ED}" dt="2022-07-23T19:10:33.888" v="1038"/>
          <ac:grpSpMkLst>
            <pc:docMk/>
            <pc:sldMk cId="338616255" sldId="2471"/>
            <ac:grpSpMk id="45" creationId="{83AFC4FA-3164-CC58-DE3D-CCA2E19F715A}"/>
          </ac:grpSpMkLst>
        </pc:grpChg>
        <pc:grpChg chg="mod">
          <ac:chgData name="Heath Murphy" userId="da023384bb3838df" providerId="LiveId" clId="{B1E15127-7BF0-4091-91A6-C70E8945D2ED}" dt="2022-07-23T19:10:33.888" v="1038"/>
          <ac:grpSpMkLst>
            <pc:docMk/>
            <pc:sldMk cId="338616255" sldId="2471"/>
            <ac:grpSpMk id="50" creationId="{6EE49757-4304-A9EB-1D4B-920A40DACD53}"/>
          </ac:grpSpMkLst>
        </pc:grpChg>
        <pc:grpChg chg="mod">
          <ac:chgData name="Heath Murphy" userId="da023384bb3838df" providerId="LiveId" clId="{B1E15127-7BF0-4091-91A6-C70E8945D2ED}" dt="2022-07-23T19:10:33.888" v="1038"/>
          <ac:grpSpMkLst>
            <pc:docMk/>
            <pc:sldMk cId="338616255" sldId="2471"/>
            <ac:grpSpMk id="51" creationId="{38E0906C-8D46-9A3C-9B5A-12C70FB12945}"/>
          </ac:grpSpMkLst>
        </pc:grpChg>
        <pc:grpChg chg="mod">
          <ac:chgData name="Heath Murphy" userId="da023384bb3838df" providerId="LiveId" clId="{B1E15127-7BF0-4091-91A6-C70E8945D2ED}" dt="2022-07-23T19:10:33.888" v="1038"/>
          <ac:grpSpMkLst>
            <pc:docMk/>
            <pc:sldMk cId="338616255" sldId="2471"/>
            <ac:grpSpMk id="52" creationId="{806FFEA9-F034-BE0A-6EC6-264811FB161C}"/>
          </ac:grpSpMkLst>
        </pc:grpChg>
        <pc:grpChg chg="mod">
          <ac:chgData name="Heath Murphy" userId="da023384bb3838df" providerId="LiveId" clId="{B1E15127-7BF0-4091-91A6-C70E8945D2ED}" dt="2022-07-23T19:10:33.888" v="1038"/>
          <ac:grpSpMkLst>
            <pc:docMk/>
            <pc:sldMk cId="338616255" sldId="2471"/>
            <ac:grpSpMk id="53" creationId="{028AB2C2-23E9-FFE2-B25D-46F0A2BF379F}"/>
          </ac:grpSpMkLst>
        </pc:grpChg>
        <pc:grpChg chg="add mod">
          <ac:chgData name="Heath Murphy" userId="da023384bb3838df" providerId="LiveId" clId="{B1E15127-7BF0-4091-91A6-C70E8945D2ED}" dt="2022-07-23T19:15:25.746" v="1111" actId="1076"/>
          <ac:grpSpMkLst>
            <pc:docMk/>
            <pc:sldMk cId="338616255" sldId="2471"/>
            <ac:grpSpMk id="76" creationId="{81789620-1133-2139-EB40-85BCA4F2C3F7}"/>
          </ac:grpSpMkLst>
        </pc:grpChg>
        <pc:grpChg chg="mod">
          <ac:chgData name="Heath Murphy" userId="da023384bb3838df" providerId="LiveId" clId="{B1E15127-7BF0-4091-91A6-C70E8945D2ED}" dt="2022-07-23T19:10:40.390" v="1042"/>
          <ac:grpSpMkLst>
            <pc:docMk/>
            <pc:sldMk cId="338616255" sldId="2471"/>
            <ac:grpSpMk id="77" creationId="{1CA97755-0E84-FF76-8D4B-0CC4F90E7A98}"/>
          </ac:grpSpMkLst>
        </pc:grpChg>
        <pc:grpChg chg="mod">
          <ac:chgData name="Heath Murphy" userId="da023384bb3838df" providerId="LiveId" clId="{B1E15127-7BF0-4091-91A6-C70E8945D2ED}" dt="2022-07-23T19:10:40.390" v="1042"/>
          <ac:grpSpMkLst>
            <pc:docMk/>
            <pc:sldMk cId="338616255" sldId="2471"/>
            <ac:grpSpMk id="78" creationId="{3BA2CD0F-1452-3CA2-62DA-79483312A36F}"/>
          </ac:grpSpMkLst>
        </pc:grpChg>
        <pc:grpChg chg="mod">
          <ac:chgData name="Heath Murphy" userId="da023384bb3838df" providerId="LiveId" clId="{B1E15127-7BF0-4091-91A6-C70E8945D2ED}" dt="2022-07-23T19:10:40.390" v="1042"/>
          <ac:grpSpMkLst>
            <pc:docMk/>
            <pc:sldMk cId="338616255" sldId="2471"/>
            <ac:grpSpMk id="79" creationId="{F847E31F-2596-1968-F6AC-F0143BAA7008}"/>
          </ac:grpSpMkLst>
        </pc:grpChg>
        <pc:grpChg chg="mod">
          <ac:chgData name="Heath Murphy" userId="da023384bb3838df" providerId="LiveId" clId="{B1E15127-7BF0-4091-91A6-C70E8945D2ED}" dt="2022-07-23T19:10:40.390" v="1042"/>
          <ac:grpSpMkLst>
            <pc:docMk/>
            <pc:sldMk cId="338616255" sldId="2471"/>
            <ac:grpSpMk id="80" creationId="{3AE5C588-288D-2A8F-5781-E69C9EAE5512}"/>
          </ac:grpSpMkLst>
        </pc:grpChg>
        <pc:grpChg chg="mod">
          <ac:chgData name="Heath Murphy" userId="da023384bb3838df" providerId="LiveId" clId="{B1E15127-7BF0-4091-91A6-C70E8945D2ED}" dt="2022-07-23T19:10:40.390" v="1042"/>
          <ac:grpSpMkLst>
            <pc:docMk/>
            <pc:sldMk cId="338616255" sldId="2471"/>
            <ac:grpSpMk id="85" creationId="{E0AF1D9A-131D-EFD8-E24F-D1E0C24CFB6B}"/>
          </ac:grpSpMkLst>
        </pc:grpChg>
        <pc:grpChg chg="mod">
          <ac:chgData name="Heath Murphy" userId="da023384bb3838df" providerId="LiveId" clId="{B1E15127-7BF0-4091-91A6-C70E8945D2ED}" dt="2022-07-23T19:10:40.390" v="1042"/>
          <ac:grpSpMkLst>
            <pc:docMk/>
            <pc:sldMk cId="338616255" sldId="2471"/>
            <ac:grpSpMk id="86" creationId="{32BBE456-0326-643C-3EFF-3BA4934FA19F}"/>
          </ac:grpSpMkLst>
        </pc:grpChg>
        <pc:grpChg chg="mod">
          <ac:chgData name="Heath Murphy" userId="da023384bb3838df" providerId="LiveId" clId="{B1E15127-7BF0-4091-91A6-C70E8945D2ED}" dt="2022-07-23T19:10:40.390" v="1042"/>
          <ac:grpSpMkLst>
            <pc:docMk/>
            <pc:sldMk cId="338616255" sldId="2471"/>
            <ac:grpSpMk id="87" creationId="{19AA537C-DA07-B645-EFBD-DC2672E30E85}"/>
          </ac:grpSpMkLst>
        </pc:grpChg>
        <pc:grpChg chg="mod">
          <ac:chgData name="Heath Murphy" userId="da023384bb3838df" providerId="LiveId" clId="{B1E15127-7BF0-4091-91A6-C70E8945D2ED}" dt="2022-07-23T19:10:40.390" v="1042"/>
          <ac:grpSpMkLst>
            <pc:docMk/>
            <pc:sldMk cId="338616255" sldId="2471"/>
            <ac:grpSpMk id="88" creationId="{3A09B31F-CE27-D4C2-1CFB-2AEE91124269}"/>
          </ac:grpSpMkLst>
        </pc:grpChg>
        <pc:cxnChg chg="mod">
          <ac:chgData name="Heath Murphy" userId="da023384bb3838df" providerId="LiveId" clId="{B1E15127-7BF0-4091-91A6-C70E8945D2ED}" dt="2022-07-23T19:10:33.888" v="1038"/>
          <ac:cxnSpMkLst>
            <pc:docMk/>
            <pc:sldMk cId="338616255" sldId="2471"/>
            <ac:cxnSpMk id="46" creationId="{B79BDC46-7E48-76AD-08F1-73C7D80184AB}"/>
          </ac:cxnSpMkLst>
        </pc:cxnChg>
        <pc:cxnChg chg="mod">
          <ac:chgData name="Heath Murphy" userId="da023384bb3838df" providerId="LiveId" clId="{B1E15127-7BF0-4091-91A6-C70E8945D2ED}" dt="2022-07-23T19:10:33.888" v="1038"/>
          <ac:cxnSpMkLst>
            <pc:docMk/>
            <pc:sldMk cId="338616255" sldId="2471"/>
            <ac:cxnSpMk id="47" creationId="{4EA69753-E5C4-5D32-0D36-DC2BDE000281}"/>
          </ac:cxnSpMkLst>
        </pc:cxnChg>
        <pc:cxnChg chg="mod">
          <ac:chgData name="Heath Murphy" userId="da023384bb3838df" providerId="LiveId" clId="{B1E15127-7BF0-4091-91A6-C70E8945D2ED}" dt="2022-07-23T19:10:33.888" v="1038"/>
          <ac:cxnSpMkLst>
            <pc:docMk/>
            <pc:sldMk cId="338616255" sldId="2471"/>
            <ac:cxnSpMk id="48" creationId="{82251587-0DC5-7F62-AE9F-0E997D7A0D82}"/>
          </ac:cxnSpMkLst>
        </pc:cxnChg>
        <pc:cxnChg chg="add del mod">
          <ac:chgData name="Heath Murphy" userId="da023384bb3838df" providerId="LiveId" clId="{B1E15127-7BF0-4091-91A6-C70E8945D2ED}" dt="2022-07-23T19:10:40.383" v="1041"/>
          <ac:cxnSpMkLst>
            <pc:docMk/>
            <pc:sldMk cId="338616255" sldId="2471"/>
            <ac:cxnSpMk id="72" creationId="{702CE518-6BD6-36AC-DDB2-548801DFA8CD}"/>
          </ac:cxnSpMkLst>
        </pc:cxnChg>
        <pc:cxnChg chg="mod">
          <ac:chgData name="Heath Murphy" userId="da023384bb3838df" providerId="LiveId" clId="{B1E15127-7BF0-4091-91A6-C70E8945D2ED}" dt="2022-07-23T19:10:40.390" v="1042"/>
          <ac:cxnSpMkLst>
            <pc:docMk/>
            <pc:sldMk cId="338616255" sldId="2471"/>
            <ac:cxnSpMk id="81" creationId="{BD2E712C-3A37-2FCF-AC43-12C3D4781E4A}"/>
          </ac:cxnSpMkLst>
        </pc:cxnChg>
        <pc:cxnChg chg="mod">
          <ac:chgData name="Heath Murphy" userId="da023384bb3838df" providerId="LiveId" clId="{B1E15127-7BF0-4091-91A6-C70E8945D2ED}" dt="2022-07-23T19:10:40.390" v="1042"/>
          <ac:cxnSpMkLst>
            <pc:docMk/>
            <pc:sldMk cId="338616255" sldId="2471"/>
            <ac:cxnSpMk id="82" creationId="{CF0A421B-D74E-6FE5-7F68-CCAC5FE3DB8E}"/>
          </ac:cxnSpMkLst>
        </pc:cxnChg>
        <pc:cxnChg chg="mod">
          <ac:chgData name="Heath Murphy" userId="da023384bb3838df" providerId="LiveId" clId="{B1E15127-7BF0-4091-91A6-C70E8945D2ED}" dt="2022-07-23T19:10:40.390" v="1042"/>
          <ac:cxnSpMkLst>
            <pc:docMk/>
            <pc:sldMk cId="338616255" sldId="2471"/>
            <ac:cxnSpMk id="83" creationId="{973175D3-0BE6-E287-6CA2-CAA4D7CFEE5F}"/>
          </ac:cxnSpMkLst>
        </pc:cxnChg>
        <pc:cxnChg chg="add mod">
          <ac:chgData name="Heath Murphy" userId="da023384bb3838df" providerId="LiveId" clId="{B1E15127-7BF0-4091-91A6-C70E8945D2ED}" dt="2022-07-23T19:15:25.746" v="1111" actId="1076"/>
          <ac:cxnSpMkLst>
            <pc:docMk/>
            <pc:sldMk cId="338616255" sldId="2471"/>
            <ac:cxnSpMk id="107" creationId="{EAAAD0F3-082C-6FDC-C540-DF8DB85C4490}"/>
          </ac:cxnSpMkLst>
        </pc:cxnChg>
      </pc:sldChg>
      <pc:sldChg chg="addSp delSp modSp add mod modAnim">
        <pc:chgData name="Heath Murphy" userId="da023384bb3838df" providerId="LiveId" clId="{B1E15127-7BF0-4091-91A6-C70E8945D2ED}" dt="2022-07-25T18:54:58.462" v="10600"/>
        <pc:sldMkLst>
          <pc:docMk/>
          <pc:sldMk cId="1216507577" sldId="2472"/>
        </pc:sldMkLst>
        <pc:spChg chg="add del mod">
          <ac:chgData name="Heath Murphy" userId="da023384bb3838df" providerId="LiveId" clId="{B1E15127-7BF0-4091-91A6-C70E8945D2ED}" dt="2022-07-23T19:32:45.839" v="1434" actId="478"/>
          <ac:spMkLst>
            <pc:docMk/>
            <pc:sldMk cId="1216507577" sldId="2472"/>
            <ac:spMk id="3" creationId="{AA93E2A6-0979-9F25-057B-32BBB50A8809}"/>
          </ac:spMkLst>
        </pc:spChg>
        <pc:spChg chg="del mod">
          <ac:chgData name="Heath Murphy" userId="da023384bb3838df" providerId="LiveId" clId="{B1E15127-7BF0-4091-91A6-C70E8945D2ED}" dt="2022-07-23T19:38:41.111" v="1661" actId="478"/>
          <ac:spMkLst>
            <pc:docMk/>
            <pc:sldMk cId="1216507577" sldId="2472"/>
            <ac:spMk id="4" creationId="{CC409A73-2FDB-4725-9558-77B4ACF929B3}"/>
          </ac:spMkLst>
        </pc:spChg>
        <pc:spChg chg="del mod">
          <ac:chgData name="Heath Murphy" userId="da023384bb3838df" providerId="LiveId" clId="{B1E15127-7BF0-4091-91A6-C70E8945D2ED}" dt="2022-07-23T19:54:47.474" v="2057" actId="478"/>
          <ac:spMkLst>
            <pc:docMk/>
            <pc:sldMk cId="1216507577" sldId="2472"/>
            <ac:spMk id="5" creationId="{56D0F54D-A602-4D35-8BE1-6B9BE8078989}"/>
          </ac:spMkLst>
        </pc:spChg>
        <pc:spChg chg="mod">
          <ac:chgData name="Heath Murphy" userId="da023384bb3838df" providerId="LiveId" clId="{B1E15127-7BF0-4091-91A6-C70E8945D2ED}" dt="2022-07-23T19:40:09.733" v="1677" actId="20577"/>
          <ac:spMkLst>
            <pc:docMk/>
            <pc:sldMk cId="1216507577" sldId="2472"/>
            <ac:spMk id="6" creationId="{5FBB0776-0624-4A97-8BD3-03CF602288BA}"/>
          </ac:spMkLst>
        </pc:spChg>
        <pc:spChg chg="mod">
          <ac:chgData name="Heath Murphy" userId="da023384bb3838df" providerId="LiveId" clId="{B1E15127-7BF0-4091-91A6-C70E8945D2ED}" dt="2022-07-23T19:40:37.979" v="1684" actId="14100"/>
          <ac:spMkLst>
            <pc:docMk/>
            <pc:sldMk cId="1216507577" sldId="2472"/>
            <ac:spMk id="7" creationId="{EFFBC808-1837-4C36-BFF0-135B8C1042A2}"/>
          </ac:spMkLst>
        </pc:spChg>
        <pc:spChg chg="add del mod">
          <ac:chgData name="Heath Murphy" userId="da023384bb3838df" providerId="LiveId" clId="{B1E15127-7BF0-4091-91A6-C70E8945D2ED}" dt="2022-07-23T19:38:53.877" v="1665" actId="478"/>
          <ac:spMkLst>
            <pc:docMk/>
            <pc:sldMk cId="1216507577" sldId="2472"/>
            <ac:spMk id="12" creationId="{2E632BCF-FB01-523A-DBCF-23EE4D360BE5}"/>
          </ac:spMkLst>
        </pc:spChg>
        <pc:spChg chg="mod">
          <ac:chgData name="Heath Murphy" userId="da023384bb3838df" providerId="LiveId" clId="{B1E15127-7BF0-4091-91A6-C70E8945D2ED}" dt="2022-07-23T19:32:37.288" v="1432" actId="20577"/>
          <ac:spMkLst>
            <pc:docMk/>
            <pc:sldMk cId="1216507577" sldId="2472"/>
            <ac:spMk id="14" creationId="{93863800-85E5-44A7-96E9-521CE882616B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18" creationId="{53B8D99E-907C-3A9A-6F52-1244584C4227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19" creationId="{082BF78A-1D14-16DE-D72D-33941AC22154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20" creationId="{C85E6B79-7B03-25FD-0BD3-4DB32BA95608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21" creationId="{D9B24148-2401-5306-C52B-BCBD9BBB0CD2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22" creationId="{E7BF8062-EDA2-C02C-5E05-05D32ECAE4A2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24" creationId="{C7A1298D-F489-C0AC-0A4F-D53D38BB689C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25" creationId="{139616FF-F8E2-B1F3-4C5C-43B9CA21BFEB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26" creationId="{AF1734CB-62BE-EB2D-1258-4CF228FF319D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27" creationId="{D28EF536-1F33-64EC-5FA1-0F96EA90EE9D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28" creationId="{395D1A1C-C6E4-13DB-CBBA-B6E352372030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29" creationId="{2EC00273-E027-E6C9-49B6-5A440CDAD29D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30" creationId="{FDBC9274-CF40-8F70-D12D-D22C9A0C1766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31" creationId="{D9EA6D95-DEAD-AC44-5B83-7FD3B585302F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32" creationId="{4D3FB0CB-FD8B-1852-D95B-4E45406B04F2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33" creationId="{69FDF777-5FE8-8B63-9A9B-2DD8F964FA40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34" creationId="{22B06787-8FA5-D703-44F4-DC6E9E3F0FF9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35" creationId="{C718E557-3EC4-8B1D-D969-397DA2CB7D50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36" creationId="{B6789294-9670-A238-1BBF-EE929565FBE8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37" creationId="{D8672482-C792-77D3-FF14-3F9A44266A35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38" creationId="{6E5AB991-4902-5EA3-E6E9-F65C745795D0}"/>
          </ac:spMkLst>
        </pc:spChg>
        <pc:spChg chg="mod">
          <ac:chgData name="Heath Murphy" userId="da023384bb3838df" providerId="LiveId" clId="{B1E15127-7BF0-4091-91A6-C70E8945D2ED}" dt="2022-07-23T19:41:51.448" v="1688" actId="14100"/>
          <ac:spMkLst>
            <pc:docMk/>
            <pc:sldMk cId="1216507577" sldId="2472"/>
            <ac:spMk id="39" creationId="{FD2CB395-2060-1AF2-1A6A-266EDF1CDBB0}"/>
          </ac:spMkLst>
        </pc:spChg>
        <pc:spChg chg="mod topLvl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41" creationId="{A188FD26-FAF8-18F9-D425-589216314E5E}"/>
          </ac:spMkLst>
        </pc:spChg>
        <pc:spChg chg="mod topLvl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42" creationId="{C1C7FD4B-18D1-50FD-D899-748DAD9197CC}"/>
          </ac:spMkLst>
        </pc:spChg>
        <pc:spChg chg="mod topLvl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43" creationId="{A038AB37-A3A3-260E-A55C-381B9C3CCBAB}"/>
          </ac:spMkLst>
        </pc:spChg>
        <pc:spChg chg="mod topLvl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44" creationId="{C431C790-4CA4-C437-300A-84159120FE9E}"/>
          </ac:spMkLst>
        </pc:spChg>
        <pc:spChg chg="mod topLvl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45" creationId="{BC2F9070-316E-347D-AD06-A3701ECF09F0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47" creationId="{3E1827EB-4D58-B34B-04E8-52D2850D0176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48" creationId="{6EFE7ED9-B198-97CB-78C8-41EFD9DF526A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49" creationId="{5A73AE4C-8F28-65CC-E766-0C92DDCFD70F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50" creationId="{2D92869B-54C8-CF16-2D9D-6E7F88935C2B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51" creationId="{AAD180B7-945D-4CE7-62E7-8DD615F89FCC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52" creationId="{38FC534C-5132-6D7E-83E0-DCBB3C746AB6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53" creationId="{D8FA75B3-9B05-7F14-B180-8EB1DE096AD0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54" creationId="{AEE6127F-20A8-2919-17F4-A3ED15CC992B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55" creationId="{76958861-334C-6036-FB05-3A730D0E20C8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56" creationId="{4E0BE0E3-D555-0E92-127E-39E899F3A217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57" creationId="{B960F5F8-A177-54B5-9E34-9C9E542B4A7C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58" creationId="{EEFF9E42-250F-B9C4-ADEC-FEF9C288CA35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59" creationId="{7EA6BF11-360D-779A-E11B-F7F2511A7C25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60" creationId="{EA657552-6D1C-B1AE-1475-8B3D64A89926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61" creationId="{0D4A3ADD-23D4-E4A2-3728-F787A3F300CF}"/>
          </ac:spMkLst>
        </pc:spChg>
        <pc:spChg chg="mod">
          <ac:chgData name="Heath Murphy" userId="da023384bb3838df" providerId="LiveId" clId="{B1E15127-7BF0-4091-91A6-C70E8945D2ED}" dt="2022-07-23T19:54:22.441" v="2056" actId="1036"/>
          <ac:spMkLst>
            <pc:docMk/>
            <pc:sldMk cId="1216507577" sldId="2472"/>
            <ac:spMk id="62" creationId="{09F87E10-6F3B-BE63-1496-B198E49B8161}"/>
          </ac:spMkLst>
        </pc:spChg>
        <pc:spChg chg="add mod">
          <ac:chgData name="Heath Murphy" userId="da023384bb3838df" providerId="LiveId" clId="{B1E15127-7BF0-4091-91A6-C70E8945D2ED}" dt="2022-07-23T19:49:56.988" v="1882" actId="1076"/>
          <ac:spMkLst>
            <pc:docMk/>
            <pc:sldMk cId="1216507577" sldId="2472"/>
            <ac:spMk id="63" creationId="{531F6040-2323-2464-4557-1E7CB4C1DC15}"/>
          </ac:spMkLst>
        </pc:spChg>
        <pc:spChg chg="add mod">
          <ac:chgData name="Heath Murphy" userId="da023384bb3838df" providerId="LiveId" clId="{B1E15127-7BF0-4091-91A6-C70E8945D2ED}" dt="2022-07-23T19:54:08.159" v="2030" actId="14100"/>
          <ac:spMkLst>
            <pc:docMk/>
            <pc:sldMk cId="1216507577" sldId="2472"/>
            <ac:spMk id="64" creationId="{205557C7-A822-C8A1-057F-DF8B3ECE6252}"/>
          </ac:spMkLst>
        </pc:spChg>
        <pc:spChg chg="add del mod">
          <ac:chgData name="Heath Murphy" userId="da023384bb3838df" providerId="LiveId" clId="{B1E15127-7BF0-4091-91A6-C70E8945D2ED}" dt="2022-07-23T19:54:51.921" v="2058" actId="478"/>
          <ac:spMkLst>
            <pc:docMk/>
            <pc:sldMk cId="1216507577" sldId="2472"/>
            <ac:spMk id="65" creationId="{FDB19178-2806-A7B1-3D01-25993773A58B}"/>
          </ac:spMkLst>
        </pc:spChg>
        <pc:grpChg chg="add del mod">
          <ac:chgData name="Heath Murphy" userId="da023384bb3838df" providerId="LiveId" clId="{B1E15127-7BF0-4091-91A6-C70E8945D2ED}" dt="2022-07-23T19:41:54.133" v="1689" actId="478"/>
          <ac:grpSpMkLst>
            <pc:docMk/>
            <pc:sldMk cId="1216507577" sldId="2472"/>
            <ac:grpSpMk id="17" creationId="{82A53FE5-C9FD-5560-B131-1623FDF42BAE}"/>
          </ac:grpSpMkLst>
        </pc:grpChg>
        <pc:grpChg chg="mod">
          <ac:chgData name="Heath Murphy" userId="da023384bb3838df" providerId="LiveId" clId="{B1E15127-7BF0-4091-91A6-C70E8945D2ED}" dt="2022-07-23T19:41:51.448" v="1688" actId="14100"/>
          <ac:grpSpMkLst>
            <pc:docMk/>
            <pc:sldMk cId="1216507577" sldId="2472"/>
            <ac:grpSpMk id="23" creationId="{835F1812-9446-FF69-1A66-3FF5E83FB210}"/>
          </ac:grpSpMkLst>
        </pc:grpChg>
        <pc:grpChg chg="add del mod">
          <ac:chgData name="Heath Murphy" userId="da023384bb3838df" providerId="LiveId" clId="{B1E15127-7BF0-4091-91A6-C70E8945D2ED}" dt="2022-07-23T19:44:47.261" v="1692" actId="165"/>
          <ac:grpSpMkLst>
            <pc:docMk/>
            <pc:sldMk cId="1216507577" sldId="2472"/>
            <ac:grpSpMk id="40" creationId="{1C250410-C8FA-C2C2-EDE2-2177D616A532}"/>
          </ac:grpSpMkLst>
        </pc:grpChg>
        <pc:grpChg chg="mod topLvl">
          <ac:chgData name="Heath Murphy" userId="da023384bb3838df" providerId="LiveId" clId="{B1E15127-7BF0-4091-91A6-C70E8945D2ED}" dt="2022-07-23T19:54:22.441" v="2056" actId="1036"/>
          <ac:grpSpMkLst>
            <pc:docMk/>
            <pc:sldMk cId="1216507577" sldId="2472"/>
            <ac:grpSpMk id="46" creationId="{3CBBB8C2-CE5F-E223-1C8B-26ED7E4276C2}"/>
          </ac:grpSpMkLst>
        </pc:grpChg>
        <pc:picChg chg="add mod">
          <ac:chgData name="Heath Murphy" userId="da023384bb3838df" providerId="LiveId" clId="{B1E15127-7BF0-4091-91A6-C70E8945D2ED}" dt="2022-07-23T19:40:41.784" v="1685" actId="1076"/>
          <ac:picMkLst>
            <pc:docMk/>
            <pc:sldMk cId="1216507577" sldId="2472"/>
            <ac:picMk id="9" creationId="{44957570-568A-CCA4-FE03-95D39DFF28AF}"/>
          </ac:picMkLst>
        </pc:picChg>
        <pc:picChg chg="mod">
          <ac:chgData name="Heath Murphy" userId="da023384bb3838df" providerId="LiveId" clId="{B1E15127-7BF0-4091-91A6-C70E8945D2ED}" dt="2022-07-23T19:33:06.038" v="1436" actId="1076"/>
          <ac:picMkLst>
            <pc:docMk/>
            <pc:sldMk cId="1216507577" sldId="2472"/>
            <ac:picMk id="10" creationId="{AD4E0449-1F68-4DB7-BBE6-7BC3B0E30699}"/>
          </ac:picMkLst>
        </pc:picChg>
        <pc:picChg chg="del">
          <ac:chgData name="Heath Murphy" userId="da023384bb3838df" providerId="LiveId" clId="{B1E15127-7BF0-4091-91A6-C70E8945D2ED}" dt="2022-07-23T19:32:43.344" v="1433" actId="478"/>
          <ac:picMkLst>
            <pc:docMk/>
            <pc:sldMk cId="1216507577" sldId="2472"/>
            <ac:picMk id="15" creationId="{4B696E0D-78B0-41A4-A40D-7A4F6E88FEB7}"/>
          </ac:picMkLst>
        </pc:picChg>
      </pc:sldChg>
      <pc:sldChg chg="addSp delSp modSp new mod ord modClrScheme modAnim chgLayout">
        <pc:chgData name="Heath Murphy" userId="da023384bb3838df" providerId="LiveId" clId="{B1E15127-7BF0-4091-91A6-C70E8945D2ED}" dt="2022-07-25T19:00:22.808" v="10603"/>
        <pc:sldMkLst>
          <pc:docMk/>
          <pc:sldMk cId="475213334" sldId="2473"/>
        </pc:sldMkLst>
        <pc:spChg chg="del mod ord">
          <ac:chgData name="Heath Murphy" userId="da023384bb3838df" providerId="LiveId" clId="{B1E15127-7BF0-4091-91A6-C70E8945D2ED}" dt="2022-07-23T19:56:11.006" v="2060" actId="700"/>
          <ac:spMkLst>
            <pc:docMk/>
            <pc:sldMk cId="475213334" sldId="2473"/>
            <ac:spMk id="2" creationId="{F2C86816-709E-6F0F-9358-56468A1FA10B}"/>
          </ac:spMkLst>
        </pc:spChg>
        <pc:spChg chg="del">
          <ac:chgData name="Heath Murphy" userId="da023384bb3838df" providerId="LiveId" clId="{B1E15127-7BF0-4091-91A6-C70E8945D2ED}" dt="2022-07-23T19:56:11.006" v="2060" actId="700"/>
          <ac:spMkLst>
            <pc:docMk/>
            <pc:sldMk cId="475213334" sldId="2473"/>
            <ac:spMk id="3" creationId="{723884BE-B0F8-8CF3-3806-86C8174686CD}"/>
          </ac:spMkLst>
        </pc:spChg>
        <pc:spChg chg="del mod ord">
          <ac:chgData name="Heath Murphy" userId="da023384bb3838df" providerId="LiveId" clId="{B1E15127-7BF0-4091-91A6-C70E8945D2ED}" dt="2022-07-23T19:56:11.006" v="2060" actId="700"/>
          <ac:spMkLst>
            <pc:docMk/>
            <pc:sldMk cId="475213334" sldId="2473"/>
            <ac:spMk id="4" creationId="{68EA3616-E6B7-3B6A-A40C-8E4A92F5C81D}"/>
          </ac:spMkLst>
        </pc:spChg>
        <pc:spChg chg="del mod ord">
          <ac:chgData name="Heath Murphy" userId="da023384bb3838df" providerId="LiveId" clId="{B1E15127-7BF0-4091-91A6-C70E8945D2ED}" dt="2022-07-23T19:56:11.006" v="2060" actId="700"/>
          <ac:spMkLst>
            <pc:docMk/>
            <pc:sldMk cId="475213334" sldId="2473"/>
            <ac:spMk id="5" creationId="{880EA58C-9306-B341-2AEA-DA0FFB3C9757}"/>
          </ac:spMkLst>
        </pc:spChg>
        <pc:spChg chg="del">
          <ac:chgData name="Heath Murphy" userId="da023384bb3838df" providerId="LiveId" clId="{B1E15127-7BF0-4091-91A6-C70E8945D2ED}" dt="2022-07-23T19:56:11.006" v="2060" actId="700"/>
          <ac:spMkLst>
            <pc:docMk/>
            <pc:sldMk cId="475213334" sldId="2473"/>
            <ac:spMk id="6" creationId="{ABDE6465-E5C5-D4E6-AF92-FC72F8D27B13}"/>
          </ac:spMkLst>
        </pc:spChg>
        <pc:spChg chg="del">
          <ac:chgData name="Heath Murphy" userId="da023384bb3838df" providerId="LiveId" clId="{B1E15127-7BF0-4091-91A6-C70E8945D2ED}" dt="2022-07-23T19:56:11.006" v="2060" actId="700"/>
          <ac:spMkLst>
            <pc:docMk/>
            <pc:sldMk cId="475213334" sldId="2473"/>
            <ac:spMk id="7" creationId="{2C64C279-92CD-BE0D-C5E4-25E16DF6EFA0}"/>
          </ac:spMkLst>
        </pc:spChg>
        <pc:spChg chg="del">
          <ac:chgData name="Heath Murphy" userId="da023384bb3838df" providerId="LiveId" clId="{B1E15127-7BF0-4091-91A6-C70E8945D2ED}" dt="2022-07-23T19:56:11.006" v="2060" actId="700"/>
          <ac:spMkLst>
            <pc:docMk/>
            <pc:sldMk cId="475213334" sldId="2473"/>
            <ac:spMk id="8" creationId="{66BD3CB9-E649-849C-6486-4260837B80FD}"/>
          </ac:spMkLst>
        </pc:spChg>
        <pc:spChg chg="mod ord">
          <ac:chgData name="Heath Murphy" userId="da023384bb3838df" providerId="LiveId" clId="{B1E15127-7BF0-4091-91A6-C70E8945D2ED}" dt="2022-07-23T19:56:11.006" v="2060" actId="700"/>
          <ac:spMkLst>
            <pc:docMk/>
            <pc:sldMk cId="475213334" sldId="2473"/>
            <ac:spMk id="9" creationId="{D9EB40E7-8446-F0E2-EFB9-87CAEEBBCCC4}"/>
          </ac:spMkLst>
        </pc:spChg>
        <pc:spChg chg="add mod ord">
          <ac:chgData name="Heath Murphy" userId="da023384bb3838df" providerId="LiveId" clId="{B1E15127-7BF0-4091-91A6-C70E8945D2ED}" dt="2022-07-23T20:06:26.904" v="2186" actId="1076"/>
          <ac:spMkLst>
            <pc:docMk/>
            <pc:sldMk cId="475213334" sldId="2473"/>
            <ac:spMk id="10" creationId="{E5CECBF4-3F3E-AD30-60BF-24B9B6A532F6}"/>
          </ac:spMkLst>
        </pc:spChg>
        <pc:spChg chg="add mod ord">
          <ac:chgData name="Heath Murphy" userId="da023384bb3838df" providerId="LiveId" clId="{B1E15127-7BF0-4091-91A6-C70E8945D2ED}" dt="2022-07-23T20:06:23.579" v="2185" actId="1076"/>
          <ac:spMkLst>
            <pc:docMk/>
            <pc:sldMk cId="475213334" sldId="2473"/>
            <ac:spMk id="11" creationId="{DF7D7687-EE48-875C-7BB9-6808B824C491}"/>
          </ac:spMkLst>
        </pc:spChg>
        <pc:spChg chg="add del mod ord">
          <ac:chgData name="Heath Murphy" userId="da023384bb3838df" providerId="LiveId" clId="{B1E15127-7BF0-4091-91A6-C70E8945D2ED}" dt="2022-07-23T20:02:58.486" v="2101" actId="478"/>
          <ac:spMkLst>
            <pc:docMk/>
            <pc:sldMk cId="475213334" sldId="2473"/>
            <ac:spMk id="12" creationId="{ED4AEBA8-74D4-18CD-5048-BDF85B149A6E}"/>
          </ac:spMkLst>
        </pc:spChg>
        <pc:spChg chg="add mod">
          <ac:chgData name="Heath Murphy" userId="da023384bb3838df" providerId="LiveId" clId="{B1E15127-7BF0-4091-91A6-C70E8945D2ED}" dt="2022-07-23T20:04:31.639" v="2150" actId="1076"/>
          <ac:spMkLst>
            <pc:docMk/>
            <pc:sldMk cId="475213334" sldId="2473"/>
            <ac:spMk id="15" creationId="{3B321898-C1BA-BE0A-323B-D0204BD818ED}"/>
          </ac:spMkLst>
        </pc:spChg>
        <pc:spChg chg="add mod">
          <ac:chgData name="Heath Murphy" userId="da023384bb3838df" providerId="LiveId" clId="{B1E15127-7BF0-4091-91A6-C70E8945D2ED}" dt="2022-07-23T20:04:39.765" v="2155" actId="1076"/>
          <ac:spMkLst>
            <pc:docMk/>
            <pc:sldMk cId="475213334" sldId="2473"/>
            <ac:spMk id="16" creationId="{3B013734-11A1-FEC2-921E-548EF950F195}"/>
          </ac:spMkLst>
        </pc:spChg>
        <pc:spChg chg="add mod">
          <ac:chgData name="Heath Murphy" userId="da023384bb3838df" providerId="LiveId" clId="{B1E15127-7BF0-4091-91A6-C70E8945D2ED}" dt="2022-07-23T20:06:33.104" v="2187" actId="1076"/>
          <ac:spMkLst>
            <pc:docMk/>
            <pc:sldMk cId="475213334" sldId="2473"/>
            <ac:spMk id="17" creationId="{6A43D0B5-06AF-1BC2-FB04-7BC5B50C89E2}"/>
          </ac:spMkLst>
        </pc:spChg>
        <pc:spChg chg="add mod">
          <ac:chgData name="Heath Murphy" userId="da023384bb3838df" providerId="LiveId" clId="{B1E15127-7BF0-4091-91A6-C70E8945D2ED}" dt="2022-07-23T20:06:33.104" v="2187" actId="1076"/>
          <ac:spMkLst>
            <pc:docMk/>
            <pc:sldMk cId="475213334" sldId="2473"/>
            <ac:spMk id="18" creationId="{384E60C7-DE85-AEF1-DE1E-C8CD3B63C46F}"/>
          </ac:spMkLst>
        </pc:spChg>
        <pc:spChg chg="add mod">
          <ac:chgData name="Heath Murphy" userId="da023384bb3838df" providerId="LiveId" clId="{B1E15127-7BF0-4091-91A6-C70E8945D2ED}" dt="2022-07-23T20:06:41.137" v="2189" actId="1076"/>
          <ac:spMkLst>
            <pc:docMk/>
            <pc:sldMk cId="475213334" sldId="2473"/>
            <ac:spMk id="19" creationId="{3F17A8E7-5273-479E-7D85-81B6A120B4E8}"/>
          </ac:spMkLst>
        </pc:spChg>
        <pc:spChg chg="add mod">
          <ac:chgData name="Heath Murphy" userId="da023384bb3838df" providerId="LiveId" clId="{B1E15127-7BF0-4091-91A6-C70E8945D2ED}" dt="2022-07-25T19:00:22.808" v="10603"/>
          <ac:spMkLst>
            <pc:docMk/>
            <pc:sldMk cId="475213334" sldId="2473"/>
            <ac:spMk id="20" creationId="{385CF2E0-F76B-1383-128F-9C701B705A7B}"/>
          </ac:spMkLst>
        </pc:spChg>
        <pc:graphicFrameChg chg="add mod modGraphic">
          <ac:chgData name="Heath Murphy" userId="da023384bb3838df" providerId="LiveId" clId="{B1E15127-7BF0-4091-91A6-C70E8945D2ED}" dt="2022-07-23T20:16:07.840" v="2448" actId="207"/>
          <ac:graphicFrameMkLst>
            <pc:docMk/>
            <pc:sldMk cId="475213334" sldId="2473"/>
            <ac:graphicFrameMk id="25" creationId="{E9474626-43E8-75B7-7AF3-DEA86C68394F}"/>
          </ac:graphicFrameMkLst>
        </pc:graphicFrameChg>
        <pc:graphicFrameChg chg="add mod modGraphic">
          <ac:chgData name="Heath Murphy" userId="da023384bb3838df" providerId="LiveId" clId="{B1E15127-7BF0-4091-91A6-C70E8945D2ED}" dt="2022-07-23T20:21:04.944" v="2569" actId="2165"/>
          <ac:graphicFrameMkLst>
            <pc:docMk/>
            <pc:sldMk cId="475213334" sldId="2473"/>
            <ac:graphicFrameMk id="26" creationId="{495B87E1-1729-476B-6745-AE3F60DA6C1E}"/>
          </ac:graphicFrameMkLst>
        </pc:graphicFrameChg>
        <pc:picChg chg="add mod">
          <ac:chgData name="Heath Murphy" userId="da023384bb3838df" providerId="LiveId" clId="{B1E15127-7BF0-4091-91A6-C70E8945D2ED}" dt="2022-07-23T20:04:31.639" v="2150" actId="1076"/>
          <ac:picMkLst>
            <pc:docMk/>
            <pc:sldMk cId="475213334" sldId="2473"/>
            <ac:picMk id="14" creationId="{F40EC3B1-646B-23C3-4B55-8F1BF1A55739}"/>
          </ac:picMkLst>
        </pc:picChg>
        <pc:picChg chg="add del mod">
          <ac:chgData name="Heath Murphy" userId="da023384bb3838df" providerId="LiveId" clId="{B1E15127-7BF0-4091-91A6-C70E8945D2ED}" dt="2022-07-23T20:07:32.181" v="2195" actId="478"/>
          <ac:picMkLst>
            <pc:docMk/>
            <pc:sldMk cId="475213334" sldId="2473"/>
            <ac:picMk id="22" creationId="{6DB11B94-E541-01A9-10E5-3948BE5A25D2}"/>
          </ac:picMkLst>
        </pc:picChg>
        <pc:picChg chg="add mod">
          <ac:chgData name="Heath Murphy" userId="da023384bb3838df" providerId="LiveId" clId="{B1E15127-7BF0-4091-91A6-C70E8945D2ED}" dt="2022-07-23T20:08:17.842" v="2201" actId="1076"/>
          <ac:picMkLst>
            <pc:docMk/>
            <pc:sldMk cId="475213334" sldId="2473"/>
            <ac:picMk id="24" creationId="{17B28ADD-142F-ED6B-B06A-D2D5CD98227E}"/>
          </ac:picMkLst>
        </pc:picChg>
        <pc:picChg chg="add mod">
          <ac:chgData name="Heath Murphy" userId="da023384bb3838df" providerId="LiveId" clId="{B1E15127-7BF0-4091-91A6-C70E8945D2ED}" dt="2022-07-23T20:18:49.205" v="2540" actId="14100"/>
          <ac:picMkLst>
            <pc:docMk/>
            <pc:sldMk cId="475213334" sldId="2473"/>
            <ac:picMk id="28" creationId="{7CCAE32F-BC43-8A81-782C-BB38689A1A71}"/>
          </ac:picMkLst>
        </pc:picChg>
        <pc:cxnChg chg="add mod">
          <ac:chgData name="Heath Murphy" userId="da023384bb3838df" providerId="LiveId" clId="{B1E15127-7BF0-4091-91A6-C70E8945D2ED}" dt="2022-07-23T20:20:50.702" v="2566" actId="14100"/>
          <ac:cxnSpMkLst>
            <pc:docMk/>
            <pc:sldMk cId="475213334" sldId="2473"/>
            <ac:cxnSpMk id="30" creationId="{DE248B69-9D63-96F8-5485-DFEE381F82FB}"/>
          </ac:cxnSpMkLst>
        </pc:cxnChg>
      </pc:sldChg>
      <pc:sldChg chg="addSp delSp modSp new mod modClrScheme modAnim chgLayout">
        <pc:chgData name="Heath Murphy" userId="da023384bb3838df" providerId="LiveId" clId="{B1E15127-7BF0-4091-91A6-C70E8945D2ED}" dt="2022-07-23T21:41:35.868" v="4146"/>
        <pc:sldMkLst>
          <pc:docMk/>
          <pc:sldMk cId="2675762578" sldId="2474"/>
        </pc:sldMkLst>
        <pc:spChg chg="del">
          <ac:chgData name="Heath Murphy" userId="da023384bb3838df" providerId="LiveId" clId="{B1E15127-7BF0-4091-91A6-C70E8945D2ED}" dt="2022-07-23T20:23:06.133" v="2571" actId="700"/>
          <ac:spMkLst>
            <pc:docMk/>
            <pc:sldMk cId="2675762578" sldId="2474"/>
            <ac:spMk id="2" creationId="{3D6BA466-1D43-39C4-CC07-31C8437DBE63}"/>
          </ac:spMkLst>
        </pc:spChg>
        <pc:spChg chg="del mod ord">
          <ac:chgData name="Heath Murphy" userId="da023384bb3838df" providerId="LiveId" clId="{B1E15127-7BF0-4091-91A6-C70E8945D2ED}" dt="2022-07-23T20:23:06.133" v="2571" actId="700"/>
          <ac:spMkLst>
            <pc:docMk/>
            <pc:sldMk cId="2675762578" sldId="2474"/>
            <ac:spMk id="3" creationId="{B156BAB1-C15D-1923-CD6E-56CB300FD99A}"/>
          </ac:spMkLst>
        </pc:spChg>
        <pc:spChg chg="del">
          <ac:chgData name="Heath Murphy" userId="da023384bb3838df" providerId="LiveId" clId="{B1E15127-7BF0-4091-91A6-C70E8945D2ED}" dt="2022-07-23T20:23:06.133" v="2571" actId="700"/>
          <ac:spMkLst>
            <pc:docMk/>
            <pc:sldMk cId="2675762578" sldId="2474"/>
            <ac:spMk id="4" creationId="{52BFBD5D-5638-C31F-570C-31B553FBDBFB}"/>
          </ac:spMkLst>
        </pc:spChg>
        <pc:spChg chg="mod ord">
          <ac:chgData name="Heath Murphy" userId="da023384bb3838df" providerId="LiveId" clId="{B1E15127-7BF0-4091-91A6-C70E8945D2ED}" dt="2022-07-23T20:23:06.133" v="2571" actId="700"/>
          <ac:spMkLst>
            <pc:docMk/>
            <pc:sldMk cId="2675762578" sldId="2474"/>
            <ac:spMk id="5" creationId="{60C70284-21D0-76A4-D274-B6C410DBE623}"/>
          </ac:spMkLst>
        </pc:spChg>
        <pc:spChg chg="add mod ord">
          <ac:chgData name="Heath Murphy" userId="da023384bb3838df" providerId="LiveId" clId="{B1E15127-7BF0-4091-91A6-C70E8945D2ED}" dt="2022-07-23T20:23:59.118" v="2597" actId="1076"/>
          <ac:spMkLst>
            <pc:docMk/>
            <pc:sldMk cId="2675762578" sldId="2474"/>
            <ac:spMk id="6" creationId="{1E6E15BD-793B-350E-F8AC-1E80735BA69A}"/>
          </ac:spMkLst>
        </pc:spChg>
        <pc:spChg chg="mod">
          <ac:chgData name="Heath Murphy" userId="da023384bb3838df" providerId="LiveId" clId="{B1E15127-7BF0-4091-91A6-C70E8945D2ED}" dt="2022-07-23T20:33:58.820" v="3160" actId="20577"/>
          <ac:spMkLst>
            <pc:docMk/>
            <pc:sldMk cId="2675762578" sldId="2474"/>
            <ac:spMk id="8" creationId="{1B337F96-198C-EA63-0F12-FDF222679D0F}"/>
          </ac:spMkLst>
        </pc:spChg>
        <pc:spChg chg="mod">
          <ac:chgData name="Heath Murphy" userId="da023384bb3838df" providerId="LiveId" clId="{B1E15127-7BF0-4091-91A6-C70E8945D2ED}" dt="2022-07-23T20:26:50.927" v="2737" actId="20577"/>
          <ac:spMkLst>
            <pc:docMk/>
            <pc:sldMk cId="2675762578" sldId="2474"/>
            <ac:spMk id="11" creationId="{48BB32CB-A8C8-2F34-5F12-44A656149F89}"/>
          </ac:spMkLst>
        </pc:spChg>
        <pc:spChg chg="mod">
          <ac:chgData name="Heath Murphy" userId="da023384bb3838df" providerId="LiveId" clId="{B1E15127-7BF0-4091-91A6-C70E8945D2ED}" dt="2022-07-23T20:26:20.167" v="2682" actId="20577"/>
          <ac:spMkLst>
            <pc:docMk/>
            <pc:sldMk cId="2675762578" sldId="2474"/>
            <ac:spMk id="12" creationId="{94459226-289F-72E1-751C-562342DF12D4}"/>
          </ac:spMkLst>
        </pc:spChg>
        <pc:spChg chg="mod">
          <ac:chgData name="Heath Murphy" userId="da023384bb3838df" providerId="LiveId" clId="{B1E15127-7BF0-4091-91A6-C70E8945D2ED}" dt="2022-07-23T20:28:13.861" v="2870" actId="33524"/>
          <ac:spMkLst>
            <pc:docMk/>
            <pc:sldMk cId="2675762578" sldId="2474"/>
            <ac:spMk id="13" creationId="{AE29AB93-3A27-8DCD-AEC3-D0F9960665E4}"/>
          </ac:spMkLst>
        </pc:spChg>
        <pc:spChg chg="mod">
          <ac:chgData name="Heath Murphy" userId="da023384bb3838df" providerId="LiveId" clId="{B1E15127-7BF0-4091-91A6-C70E8945D2ED}" dt="2022-07-23T20:36:02.935" v="3211" actId="115"/>
          <ac:spMkLst>
            <pc:docMk/>
            <pc:sldMk cId="2675762578" sldId="2474"/>
            <ac:spMk id="14" creationId="{47CDB152-9216-9C07-11F7-18741A752703}"/>
          </ac:spMkLst>
        </pc:spChg>
        <pc:spChg chg="mod">
          <ac:chgData name="Heath Murphy" userId="da023384bb3838df" providerId="LiveId" clId="{B1E15127-7BF0-4091-91A6-C70E8945D2ED}" dt="2022-07-23T20:34:21.445" v="3162" actId="115"/>
          <ac:spMkLst>
            <pc:docMk/>
            <pc:sldMk cId="2675762578" sldId="2474"/>
            <ac:spMk id="15" creationId="{0CDA904E-7741-AB16-ADB0-0EFDE379A57E}"/>
          </ac:spMkLst>
        </pc:spChg>
        <pc:spChg chg="del mod">
          <ac:chgData name="Heath Murphy" userId="da023384bb3838df" providerId="LiveId" clId="{B1E15127-7BF0-4091-91A6-C70E8945D2ED}" dt="2022-07-23T20:39:52.698" v="3301" actId="478"/>
          <ac:spMkLst>
            <pc:docMk/>
            <pc:sldMk cId="2675762578" sldId="2474"/>
            <ac:spMk id="16" creationId="{778EDEA9-9DDA-FB89-6989-01A951A43C2F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18" creationId="{15ED1D38-0260-7B03-3289-1FB377BF2C66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20" creationId="{34270B4F-CBC9-6CB9-F0D6-418FCA0F069D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31" creationId="{B49C7A1B-E539-2ACA-3C0C-CFDAF99EBADF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32" creationId="{E300B5AF-9098-C4CD-E94F-B8769008D037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33" creationId="{C28E7F7D-5D22-5B7C-A231-D40F638E3B9F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34" creationId="{5DB5300D-48FB-4865-AE5E-5AD8D45D2CE1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35" creationId="{0C7408C7-8771-7FAA-D386-2938B5410AD2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36" creationId="{7CB6FB04-9939-09A4-E5BE-5F476569A86C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37" creationId="{95664A80-7FCF-4FC1-EA7E-D909268EF1AF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38" creationId="{E454348A-8393-C349-F070-34DB29148483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39" creationId="{44F1E626-868A-6CE5-9982-51DAD2CF11B0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40" creationId="{BB86DE27-534F-B859-1314-A2D09E591602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41" creationId="{CF47FF86-F861-8C4C-0DCE-6E9182961C53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42" creationId="{11380B78-3498-846B-D605-CD94511E1D66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43" creationId="{DE75C547-5A0E-798F-0A90-AB3A7E8B4684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44" creationId="{1C914E00-F48E-217E-7B82-DDBF150C0C43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45" creationId="{47C837A4-5988-48C6-5D97-CCFA61B5E059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46" creationId="{497DE934-3A8A-A34D-CF5D-A74E5353808A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47" creationId="{B7B9A837-3450-A90D-4B58-B80D92D2943C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48" creationId="{3B66D226-BF13-357D-5F1F-C4A1FBB0642F}"/>
          </ac:spMkLst>
        </pc:spChg>
        <pc:spChg chg="mod">
          <ac:chgData name="Heath Murphy" userId="da023384bb3838df" providerId="LiveId" clId="{B1E15127-7BF0-4091-91A6-C70E8945D2ED}" dt="2022-07-23T20:24:50.812" v="2627" actId="20578"/>
          <ac:spMkLst>
            <pc:docMk/>
            <pc:sldMk cId="2675762578" sldId="2474"/>
            <ac:spMk id="49" creationId="{28F7D352-0532-1D97-8117-FAEBF38BBBB4}"/>
          </ac:spMkLst>
        </pc:spChg>
        <pc:spChg chg="add mod">
          <ac:chgData name="Heath Murphy" userId="da023384bb3838df" providerId="LiveId" clId="{B1E15127-7BF0-4091-91A6-C70E8945D2ED}" dt="2022-07-23T20:41:45.903" v="3303" actId="1076"/>
          <ac:spMkLst>
            <pc:docMk/>
            <pc:sldMk cId="2675762578" sldId="2474"/>
            <ac:spMk id="50" creationId="{84E7F0CE-C05E-22C9-0D34-98ED5CBC0C0E}"/>
          </ac:spMkLst>
        </pc:spChg>
        <pc:spChg chg="add mod">
          <ac:chgData name="Heath Murphy" userId="da023384bb3838df" providerId="LiveId" clId="{B1E15127-7BF0-4091-91A6-C70E8945D2ED}" dt="2022-07-23T20:51:51.040" v="3438" actId="14100"/>
          <ac:spMkLst>
            <pc:docMk/>
            <pc:sldMk cId="2675762578" sldId="2474"/>
            <ac:spMk id="54" creationId="{A01BB2BA-3306-C104-5566-C37187F91EB9}"/>
          </ac:spMkLst>
        </pc:spChg>
        <pc:grpChg chg="add mod">
          <ac:chgData name="Heath Murphy" userId="da023384bb3838df" providerId="LiveId" clId="{B1E15127-7BF0-4091-91A6-C70E8945D2ED}" dt="2022-07-23T20:41:45.903" v="3303" actId="1076"/>
          <ac:grpSpMkLst>
            <pc:docMk/>
            <pc:sldMk cId="2675762578" sldId="2474"/>
            <ac:grpSpMk id="7" creationId="{76033D4B-8FFF-50CC-A593-BB122FF7F9F6}"/>
          </ac:grpSpMkLst>
        </pc:grpChg>
        <pc:grpChg chg="mod">
          <ac:chgData name="Heath Murphy" userId="da023384bb3838df" providerId="LiveId" clId="{B1E15127-7BF0-4091-91A6-C70E8945D2ED}" dt="2022-07-23T20:24:50.812" v="2627" actId="20578"/>
          <ac:grpSpMkLst>
            <pc:docMk/>
            <pc:sldMk cId="2675762578" sldId="2474"/>
            <ac:grpSpMk id="9" creationId="{09302E8F-2A53-98B1-EAD0-D8A64ED0A3FF}"/>
          </ac:grpSpMkLst>
        </pc:grpChg>
        <pc:grpChg chg="mod">
          <ac:chgData name="Heath Murphy" userId="da023384bb3838df" providerId="LiveId" clId="{B1E15127-7BF0-4091-91A6-C70E8945D2ED}" dt="2022-07-23T20:24:50.812" v="2627" actId="20578"/>
          <ac:grpSpMkLst>
            <pc:docMk/>
            <pc:sldMk cId="2675762578" sldId="2474"/>
            <ac:grpSpMk id="10" creationId="{2ABFE949-ACE9-C17C-7518-16A90FBC41F0}"/>
          </ac:grpSpMkLst>
        </pc:grpChg>
        <pc:grpChg chg="mod">
          <ac:chgData name="Heath Murphy" userId="da023384bb3838df" providerId="LiveId" clId="{B1E15127-7BF0-4091-91A6-C70E8945D2ED}" dt="2022-07-23T20:24:50.812" v="2627" actId="20578"/>
          <ac:grpSpMkLst>
            <pc:docMk/>
            <pc:sldMk cId="2675762578" sldId="2474"/>
            <ac:grpSpMk id="22" creationId="{C1089133-5697-6931-C143-783438627D87}"/>
          </ac:grpSpMkLst>
        </pc:grpChg>
        <pc:grpChg chg="mod">
          <ac:chgData name="Heath Murphy" userId="da023384bb3838df" providerId="LiveId" clId="{B1E15127-7BF0-4091-91A6-C70E8945D2ED}" dt="2022-07-23T20:24:50.812" v="2627" actId="20578"/>
          <ac:grpSpMkLst>
            <pc:docMk/>
            <pc:sldMk cId="2675762578" sldId="2474"/>
            <ac:grpSpMk id="24" creationId="{43929458-DEC0-96AC-6783-7A0852938558}"/>
          </ac:grpSpMkLst>
        </pc:grpChg>
        <pc:grpChg chg="mod">
          <ac:chgData name="Heath Murphy" userId="da023384bb3838df" providerId="LiveId" clId="{B1E15127-7BF0-4091-91A6-C70E8945D2ED}" dt="2022-07-23T20:24:50.812" v="2627" actId="20578"/>
          <ac:grpSpMkLst>
            <pc:docMk/>
            <pc:sldMk cId="2675762578" sldId="2474"/>
            <ac:grpSpMk id="26" creationId="{0D3714B9-AF83-96EA-1005-2A27EAEF3C10}"/>
          </ac:grpSpMkLst>
        </pc:grpChg>
        <pc:grpChg chg="mod">
          <ac:chgData name="Heath Murphy" userId="da023384bb3838df" providerId="LiveId" clId="{B1E15127-7BF0-4091-91A6-C70E8945D2ED}" dt="2022-07-23T20:24:50.812" v="2627" actId="20578"/>
          <ac:grpSpMkLst>
            <pc:docMk/>
            <pc:sldMk cId="2675762578" sldId="2474"/>
            <ac:grpSpMk id="28" creationId="{4945A41A-7096-B867-18C8-DDBBF63D7723}"/>
          </ac:grpSpMkLst>
        </pc:grpChg>
        <pc:grpChg chg="mod">
          <ac:chgData name="Heath Murphy" userId="da023384bb3838df" providerId="LiveId" clId="{B1E15127-7BF0-4091-91A6-C70E8945D2ED}" dt="2022-07-23T20:24:50.812" v="2627" actId="20578"/>
          <ac:grpSpMkLst>
            <pc:docMk/>
            <pc:sldMk cId="2675762578" sldId="2474"/>
            <ac:grpSpMk id="29" creationId="{202E4BFB-E9ED-4AEC-9557-C40A9465941E}"/>
          </ac:grpSpMkLst>
        </pc:grpChg>
        <pc:grpChg chg="mod">
          <ac:chgData name="Heath Murphy" userId="da023384bb3838df" providerId="LiveId" clId="{B1E15127-7BF0-4091-91A6-C70E8945D2ED}" dt="2022-07-23T20:24:50.812" v="2627" actId="20578"/>
          <ac:grpSpMkLst>
            <pc:docMk/>
            <pc:sldMk cId="2675762578" sldId="2474"/>
            <ac:grpSpMk id="30" creationId="{31111D2D-BAD3-BB56-BF55-C5F985484E76}"/>
          </ac:grpSpMkLst>
        </pc:grpChg>
        <pc:graphicFrameChg chg="add mod">
          <ac:chgData name="Heath Murphy" userId="da023384bb3838df" providerId="LiveId" clId="{B1E15127-7BF0-4091-91A6-C70E8945D2ED}" dt="2022-07-23T20:51:08.178" v="3408" actId="1076"/>
          <ac:graphicFrameMkLst>
            <pc:docMk/>
            <pc:sldMk cId="2675762578" sldId="2474"/>
            <ac:graphicFrameMk id="53" creationId="{1D57F278-E940-A39F-F0A1-81E20F6F9E12}"/>
          </ac:graphicFrameMkLst>
        </pc:graphicFrameChg>
        <pc:cxnChg chg="del mod">
          <ac:chgData name="Heath Murphy" userId="da023384bb3838df" providerId="LiveId" clId="{B1E15127-7BF0-4091-91A6-C70E8945D2ED}" dt="2022-07-23T20:41:39.578" v="3302" actId="478"/>
          <ac:cxnSpMkLst>
            <pc:docMk/>
            <pc:sldMk cId="2675762578" sldId="2474"/>
            <ac:cxnSpMk id="17" creationId="{A0AA45D2-DD39-85E6-1B97-AB1B58FBBCFC}"/>
          </ac:cxnSpMkLst>
        </pc:cxnChg>
        <pc:cxnChg chg="mod">
          <ac:chgData name="Heath Murphy" userId="da023384bb3838df" providerId="LiveId" clId="{B1E15127-7BF0-4091-91A6-C70E8945D2ED}" dt="2022-07-23T20:24:50.812" v="2627" actId="20578"/>
          <ac:cxnSpMkLst>
            <pc:docMk/>
            <pc:sldMk cId="2675762578" sldId="2474"/>
            <ac:cxnSpMk id="19" creationId="{2C857CAF-60A4-657E-CDFD-8EA356F362EB}"/>
          </ac:cxnSpMkLst>
        </pc:cxnChg>
        <pc:cxnChg chg="mod">
          <ac:chgData name="Heath Murphy" userId="da023384bb3838df" providerId="LiveId" clId="{B1E15127-7BF0-4091-91A6-C70E8945D2ED}" dt="2022-07-23T20:24:50.812" v="2627" actId="20578"/>
          <ac:cxnSpMkLst>
            <pc:docMk/>
            <pc:sldMk cId="2675762578" sldId="2474"/>
            <ac:cxnSpMk id="21" creationId="{DEAF51A0-12B8-AF95-E925-6E30916C02E2}"/>
          </ac:cxnSpMkLst>
        </pc:cxnChg>
        <pc:cxnChg chg="mod">
          <ac:chgData name="Heath Murphy" userId="da023384bb3838df" providerId="LiveId" clId="{B1E15127-7BF0-4091-91A6-C70E8945D2ED}" dt="2022-07-23T20:24:50.812" v="2627" actId="20578"/>
          <ac:cxnSpMkLst>
            <pc:docMk/>
            <pc:sldMk cId="2675762578" sldId="2474"/>
            <ac:cxnSpMk id="23" creationId="{254EC7BE-B253-E3CC-FCD7-4B2F8E3F6060}"/>
          </ac:cxnSpMkLst>
        </pc:cxnChg>
        <pc:cxnChg chg="mod">
          <ac:chgData name="Heath Murphy" userId="da023384bb3838df" providerId="LiveId" clId="{B1E15127-7BF0-4091-91A6-C70E8945D2ED}" dt="2022-07-23T20:24:50.812" v="2627" actId="20578"/>
          <ac:cxnSpMkLst>
            <pc:docMk/>
            <pc:sldMk cId="2675762578" sldId="2474"/>
            <ac:cxnSpMk id="25" creationId="{8AF42006-48DA-1716-3F92-1FAD3355D395}"/>
          </ac:cxnSpMkLst>
        </pc:cxnChg>
        <pc:cxnChg chg="mod">
          <ac:chgData name="Heath Murphy" userId="da023384bb3838df" providerId="LiveId" clId="{B1E15127-7BF0-4091-91A6-C70E8945D2ED}" dt="2022-07-23T20:24:50.812" v="2627" actId="20578"/>
          <ac:cxnSpMkLst>
            <pc:docMk/>
            <pc:sldMk cId="2675762578" sldId="2474"/>
            <ac:cxnSpMk id="27" creationId="{2ED2B23D-FC85-12E9-9F59-6568C0358A5F}"/>
          </ac:cxnSpMkLst>
        </pc:cxnChg>
      </pc:sldChg>
      <pc:sldChg chg="addSp delSp modSp add mod setBg modAnim">
        <pc:chgData name="Heath Murphy" userId="da023384bb3838df" providerId="LiveId" clId="{B1E15127-7BF0-4091-91A6-C70E8945D2ED}" dt="2022-07-23T21:37:28.934" v="4138"/>
        <pc:sldMkLst>
          <pc:docMk/>
          <pc:sldMk cId="2185219192" sldId="2475"/>
        </pc:sldMkLst>
        <pc:spChg chg="mod">
          <ac:chgData name="Heath Murphy" userId="da023384bb3838df" providerId="LiveId" clId="{B1E15127-7BF0-4091-91A6-C70E8945D2ED}" dt="2022-07-23T20:38:21.666" v="3245" actId="14100"/>
          <ac:spMkLst>
            <pc:docMk/>
            <pc:sldMk cId="2185219192" sldId="2475"/>
            <ac:spMk id="2" creationId="{DAF72BBC-FC90-4B63-96CA-ABED853DBAD0}"/>
          </ac:spMkLst>
        </pc:spChg>
        <pc:spChg chg="mod">
          <ac:chgData name="Heath Murphy" userId="da023384bb3838df" providerId="LiveId" clId="{B1E15127-7BF0-4091-91A6-C70E8945D2ED}" dt="2022-07-23T20:38:45.847" v="3288" actId="1076"/>
          <ac:spMkLst>
            <pc:docMk/>
            <pc:sldMk cId="2185219192" sldId="2475"/>
            <ac:spMk id="5" creationId="{14AB6F96-E5E8-4B40-A18C-2D078D1C2D4F}"/>
          </ac:spMkLst>
        </pc:spChg>
        <pc:picChg chg="add mod">
          <ac:chgData name="Heath Murphy" userId="da023384bb3838df" providerId="LiveId" clId="{B1E15127-7BF0-4091-91A6-C70E8945D2ED}" dt="2022-07-23T20:39:40.127" v="3300" actId="1076"/>
          <ac:picMkLst>
            <pc:docMk/>
            <pc:sldMk cId="2185219192" sldId="2475"/>
            <ac:picMk id="6" creationId="{D1FEC69B-ADA9-B964-1B49-861E386F903A}"/>
          </ac:picMkLst>
        </pc:picChg>
        <pc:picChg chg="del">
          <ac:chgData name="Heath Murphy" userId="da023384bb3838df" providerId="LiveId" clId="{B1E15127-7BF0-4091-91A6-C70E8945D2ED}" dt="2022-07-23T20:39:10.833" v="3289" actId="478"/>
          <ac:picMkLst>
            <pc:docMk/>
            <pc:sldMk cId="2185219192" sldId="2475"/>
            <ac:picMk id="2050" creationId="{2433D87D-1CB4-0DF1-3CAE-AC366E006C9C}"/>
          </ac:picMkLst>
        </pc:picChg>
      </pc:sldChg>
      <pc:sldChg chg="modSp add mod">
        <pc:chgData name="Heath Murphy" userId="da023384bb3838df" providerId="LiveId" clId="{B1E15127-7BF0-4091-91A6-C70E8945D2ED}" dt="2022-07-23T20:54:24.013" v="3469" actId="20577"/>
        <pc:sldMkLst>
          <pc:docMk/>
          <pc:sldMk cId="1915178772" sldId="2476"/>
        </pc:sldMkLst>
        <pc:spChg chg="mod">
          <ac:chgData name="Heath Murphy" userId="da023384bb3838df" providerId="LiveId" clId="{B1E15127-7BF0-4091-91A6-C70E8945D2ED}" dt="2022-07-23T20:54:24.013" v="3469" actId="20577"/>
          <ac:spMkLst>
            <pc:docMk/>
            <pc:sldMk cId="1915178772" sldId="2476"/>
            <ac:spMk id="3" creationId="{1D24B42B-925B-494C-A986-BD85E8117E1E}"/>
          </ac:spMkLst>
        </pc:spChg>
      </pc:sldChg>
      <pc:sldChg chg="modSp add mod">
        <pc:chgData name="Heath Murphy" userId="da023384bb3838df" providerId="LiveId" clId="{B1E15127-7BF0-4091-91A6-C70E8945D2ED}" dt="2022-07-23T20:54:46.197" v="3493" actId="20577"/>
        <pc:sldMkLst>
          <pc:docMk/>
          <pc:sldMk cId="2172138765" sldId="2477"/>
        </pc:sldMkLst>
        <pc:spChg chg="mod">
          <ac:chgData name="Heath Murphy" userId="da023384bb3838df" providerId="LiveId" clId="{B1E15127-7BF0-4091-91A6-C70E8945D2ED}" dt="2022-07-23T20:54:46.197" v="3493" actId="20577"/>
          <ac:spMkLst>
            <pc:docMk/>
            <pc:sldMk cId="2172138765" sldId="2477"/>
            <ac:spMk id="3" creationId="{1D24B42B-925B-494C-A986-BD85E8117E1E}"/>
          </ac:spMkLst>
        </pc:spChg>
      </pc:sldChg>
      <pc:sldChg chg="addSp modSp new mod ord setBg modAnim">
        <pc:chgData name="Heath Murphy" userId="da023384bb3838df" providerId="LiveId" clId="{B1E15127-7BF0-4091-91A6-C70E8945D2ED}" dt="2022-07-25T19:14:17.011" v="10685" actId="1076"/>
        <pc:sldMkLst>
          <pc:docMk/>
          <pc:sldMk cId="2881351443" sldId="2478"/>
        </pc:sldMkLst>
        <pc:spChg chg="mod">
          <ac:chgData name="Heath Murphy" userId="da023384bb3838df" providerId="LiveId" clId="{B1E15127-7BF0-4091-91A6-C70E8945D2ED}" dt="2022-07-25T19:14:17.011" v="10685" actId="1076"/>
          <ac:spMkLst>
            <pc:docMk/>
            <pc:sldMk cId="2881351443" sldId="2478"/>
            <ac:spMk id="3" creationId="{9F8E4517-74B4-5ABD-3699-00EA087858FD}"/>
          </ac:spMkLst>
        </pc:spChg>
        <pc:spChg chg="add mod">
          <ac:chgData name="Heath Murphy" userId="da023384bb3838df" providerId="LiveId" clId="{B1E15127-7BF0-4091-91A6-C70E8945D2ED}" dt="2022-07-24T13:28:05.399" v="4579" actId="1076"/>
          <ac:spMkLst>
            <pc:docMk/>
            <pc:sldMk cId="2881351443" sldId="2478"/>
            <ac:spMk id="5" creationId="{CF21BA57-A277-33DB-95D4-E7DC86F18C9E}"/>
          </ac:spMkLst>
        </pc:spChg>
        <pc:spChg chg="add mod">
          <ac:chgData name="Heath Murphy" userId="da023384bb3838df" providerId="LiveId" clId="{B1E15127-7BF0-4091-91A6-C70E8945D2ED}" dt="2022-07-24T13:29:03.697" v="4626" actId="20577"/>
          <ac:spMkLst>
            <pc:docMk/>
            <pc:sldMk cId="2881351443" sldId="2478"/>
            <ac:spMk id="7" creationId="{71B4209D-D393-6477-8A0E-7B95D7F9725D}"/>
          </ac:spMkLst>
        </pc:spChg>
        <pc:spChg chg="add mod">
          <ac:chgData name="Heath Murphy" userId="da023384bb3838df" providerId="LiveId" clId="{B1E15127-7BF0-4091-91A6-C70E8945D2ED}" dt="2022-07-24T13:32:20.856" v="4759" actId="1076"/>
          <ac:spMkLst>
            <pc:docMk/>
            <pc:sldMk cId="2881351443" sldId="2478"/>
            <ac:spMk id="9" creationId="{488F6A2C-0C46-F1EB-05FC-2FD873896DB8}"/>
          </ac:spMkLst>
        </pc:spChg>
        <pc:picChg chg="add mod">
          <ac:chgData name="Heath Murphy" userId="da023384bb3838df" providerId="LiveId" clId="{B1E15127-7BF0-4091-91A6-C70E8945D2ED}" dt="2022-07-24T13:26:14.979" v="4521" actId="1076"/>
          <ac:picMkLst>
            <pc:docMk/>
            <pc:sldMk cId="2881351443" sldId="2478"/>
            <ac:picMk id="1026" creationId="{1298C18F-071E-AA86-80A4-260CEBC3DE69}"/>
          </ac:picMkLst>
        </pc:picChg>
        <pc:picChg chg="add mod">
          <ac:chgData name="Heath Murphy" userId="da023384bb3838df" providerId="LiveId" clId="{B1E15127-7BF0-4091-91A6-C70E8945D2ED}" dt="2022-07-24T13:28:31.323" v="4581" actId="1076"/>
          <ac:picMkLst>
            <pc:docMk/>
            <pc:sldMk cId="2881351443" sldId="2478"/>
            <ac:picMk id="1028" creationId="{908E90E4-50C9-6150-16EC-CF8BA0784240}"/>
          </ac:picMkLst>
        </pc:picChg>
        <pc:picChg chg="add mod">
          <ac:chgData name="Heath Murphy" userId="da023384bb3838df" providerId="LiveId" clId="{B1E15127-7BF0-4091-91A6-C70E8945D2ED}" dt="2022-07-24T13:30:49.397" v="4628" actId="1076"/>
          <ac:picMkLst>
            <pc:docMk/>
            <pc:sldMk cId="2881351443" sldId="2478"/>
            <ac:picMk id="1030" creationId="{9C6C5C24-4C00-D14C-00EF-3120F9ABE72E}"/>
          </ac:picMkLst>
        </pc:picChg>
      </pc:sldChg>
      <pc:sldChg chg="addSp delSp modSp new mod modClrScheme chgLayout">
        <pc:chgData name="Heath Murphy" userId="da023384bb3838df" providerId="LiveId" clId="{B1E15127-7BF0-4091-91A6-C70E8945D2ED}" dt="2022-07-25T16:15:05.253" v="7820" actId="20577"/>
        <pc:sldMkLst>
          <pc:docMk/>
          <pc:sldMk cId="3756179024" sldId="2479"/>
        </pc:sldMkLst>
        <pc:spChg chg="del">
          <ac:chgData name="Heath Murphy" userId="da023384bb3838df" providerId="LiveId" clId="{B1E15127-7BF0-4091-91A6-C70E8945D2ED}" dt="2022-07-23T20:57:45.441" v="3549" actId="700"/>
          <ac:spMkLst>
            <pc:docMk/>
            <pc:sldMk cId="3756179024" sldId="2479"/>
            <ac:spMk id="2" creationId="{BDDF4BAA-0522-0B95-4587-17CEB2DDDE88}"/>
          </ac:spMkLst>
        </pc:spChg>
        <pc:spChg chg="del mod ord">
          <ac:chgData name="Heath Murphy" userId="da023384bb3838df" providerId="LiveId" clId="{B1E15127-7BF0-4091-91A6-C70E8945D2ED}" dt="2022-07-23T20:57:45.441" v="3549" actId="700"/>
          <ac:spMkLst>
            <pc:docMk/>
            <pc:sldMk cId="3756179024" sldId="2479"/>
            <ac:spMk id="3" creationId="{83CDDC9A-5685-0B62-9435-2589F9FCFDBE}"/>
          </ac:spMkLst>
        </pc:spChg>
        <pc:spChg chg="del">
          <ac:chgData name="Heath Murphy" userId="da023384bb3838df" providerId="LiveId" clId="{B1E15127-7BF0-4091-91A6-C70E8945D2ED}" dt="2022-07-23T20:57:45.441" v="3549" actId="700"/>
          <ac:spMkLst>
            <pc:docMk/>
            <pc:sldMk cId="3756179024" sldId="2479"/>
            <ac:spMk id="4" creationId="{21E329B3-9F7F-421F-A437-933287F0DD3F}"/>
          </ac:spMkLst>
        </pc:spChg>
        <pc:spChg chg="mod ord">
          <ac:chgData name="Heath Murphy" userId="da023384bb3838df" providerId="LiveId" clId="{B1E15127-7BF0-4091-91A6-C70E8945D2ED}" dt="2022-07-23T20:57:45.441" v="3549" actId="700"/>
          <ac:spMkLst>
            <pc:docMk/>
            <pc:sldMk cId="3756179024" sldId="2479"/>
            <ac:spMk id="5" creationId="{C5B10FD7-2410-7499-C16F-D21F4762F981}"/>
          </ac:spMkLst>
        </pc:spChg>
        <pc:spChg chg="add del mod ord">
          <ac:chgData name="Heath Murphy" userId="da023384bb3838df" providerId="LiveId" clId="{B1E15127-7BF0-4091-91A6-C70E8945D2ED}" dt="2022-07-25T15:59:02.082" v="7061" actId="478"/>
          <ac:spMkLst>
            <pc:docMk/>
            <pc:sldMk cId="3756179024" sldId="2479"/>
            <ac:spMk id="6" creationId="{BFA82F2A-6591-50B6-FF9D-97244B69B42F}"/>
          </ac:spMkLst>
        </pc:spChg>
        <pc:spChg chg="add mod">
          <ac:chgData name="Heath Murphy" userId="da023384bb3838df" providerId="LiveId" clId="{B1E15127-7BF0-4091-91A6-C70E8945D2ED}" dt="2022-07-25T16:14:16.663" v="7805" actId="1076"/>
          <ac:spMkLst>
            <pc:docMk/>
            <pc:sldMk cId="3756179024" sldId="2479"/>
            <ac:spMk id="7" creationId="{8A587ADC-5884-5DB4-20D0-350F0A3A0ACF}"/>
          </ac:spMkLst>
        </pc:spChg>
        <pc:spChg chg="mod">
          <ac:chgData name="Heath Murphy" userId="da023384bb3838df" providerId="LiveId" clId="{B1E15127-7BF0-4091-91A6-C70E8945D2ED}" dt="2022-07-25T16:15:05.253" v="7820" actId="20577"/>
          <ac:spMkLst>
            <pc:docMk/>
            <pc:sldMk cId="3756179024" sldId="2479"/>
            <ac:spMk id="9" creationId="{CA534219-8F41-1BCC-252A-8835682D988F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10" creationId="{3EC9F71B-D54B-3F4D-47DD-2E1945A37696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11" creationId="{13DF00CD-E04B-8956-7053-BF253E03895D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12" creationId="{A6BE8ED3-87AB-7300-CE3E-0474C250B6D3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13" creationId="{D665512B-4FA1-BB12-DE0E-6F596BDF3FD8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14" creationId="{CDC97F0B-D771-EBBB-79C2-7F15EFB83C14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15" creationId="{A0B2A218-E9F6-93E5-D800-7F7DD33A4740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16" creationId="{3A678423-239D-A3AE-000B-871C78541A75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17" creationId="{429300DE-3679-85E2-B38D-9AF3F9BEF8CB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21" creationId="{057139EE-B232-7703-DB52-E296914BE31C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22" creationId="{96EED9F2-9C76-FEA3-94D6-3DB2CCCE97E1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23" creationId="{2FFFABB0-1FC1-F3B3-C768-BAE8D135BE1D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24" creationId="{C2C280A4-6424-6EBB-1942-3052129FD32D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25" creationId="{766243CF-77D1-1565-03E5-9AA50717C657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27" creationId="{CE6D81CE-3D97-CA5C-B792-4E1274A222EC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28" creationId="{2F28E6CA-5EBF-D122-5734-0410BA33AF8B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29" creationId="{A23E9885-CDEA-9A7B-CF66-31B9EBD53D02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31" creationId="{075B6757-42C0-6A5B-65A4-CC5E2C0F5BC9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32" creationId="{C397DE98-35FC-D39F-8159-A4A93AA7A8D6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33" creationId="{1829AE61-54FA-17A1-2D2B-3373ABCF063E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35" creationId="{FBAABAB3-E209-60E1-D03C-405208A19ABC}"/>
          </ac:spMkLst>
        </pc:spChg>
        <pc:spChg chg="mod">
          <ac:chgData name="Heath Murphy" userId="da023384bb3838df" providerId="LiveId" clId="{B1E15127-7BF0-4091-91A6-C70E8945D2ED}" dt="2022-07-25T16:11:37.951" v="7759" actId="1076"/>
          <ac:spMkLst>
            <pc:docMk/>
            <pc:sldMk cId="3756179024" sldId="2479"/>
            <ac:spMk id="36" creationId="{3376B334-EEC8-BC60-C9EF-FBF4ECAD1A54}"/>
          </ac:spMkLst>
        </pc:spChg>
        <pc:spChg chg="add del mod">
          <ac:chgData name="Heath Murphy" userId="da023384bb3838df" providerId="LiveId" clId="{B1E15127-7BF0-4091-91A6-C70E8945D2ED}" dt="2022-07-25T15:59:09.305" v="7065" actId="478"/>
          <ac:spMkLst>
            <pc:docMk/>
            <pc:sldMk cId="3756179024" sldId="2479"/>
            <ac:spMk id="37" creationId="{41EFAC85-B428-8B49-7267-8353BFEC3E4D}"/>
          </ac:spMkLst>
        </pc:spChg>
        <pc:spChg chg="add del mod">
          <ac:chgData name="Heath Murphy" userId="da023384bb3838df" providerId="LiveId" clId="{B1E15127-7BF0-4091-91A6-C70E8945D2ED}" dt="2022-07-25T15:59:05.801" v="7063" actId="478"/>
          <ac:spMkLst>
            <pc:docMk/>
            <pc:sldMk cId="3756179024" sldId="2479"/>
            <ac:spMk id="39" creationId="{A9D5ABEE-99E3-A5BA-8B99-A7CD1389DBD0}"/>
          </ac:spMkLst>
        </pc:spChg>
        <pc:grpChg chg="add mod">
          <ac:chgData name="Heath Murphy" userId="da023384bb3838df" providerId="LiveId" clId="{B1E15127-7BF0-4091-91A6-C70E8945D2ED}" dt="2022-07-25T16:11:37.951" v="7759" actId="1076"/>
          <ac:grpSpMkLst>
            <pc:docMk/>
            <pc:sldMk cId="3756179024" sldId="2479"/>
            <ac:grpSpMk id="8" creationId="{66648547-491A-6206-38D4-48FCDE94496F}"/>
          </ac:grpSpMkLst>
        </pc:grpChg>
        <pc:grpChg chg="mod">
          <ac:chgData name="Heath Murphy" userId="da023384bb3838df" providerId="LiveId" clId="{B1E15127-7BF0-4091-91A6-C70E8945D2ED}" dt="2022-07-25T16:11:37.951" v="7759" actId="1076"/>
          <ac:grpSpMkLst>
            <pc:docMk/>
            <pc:sldMk cId="3756179024" sldId="2479"/>
            <ac:grpSpMk id="18" creationId="{07D7F2EE-01E8-A169-900E-E534C0A490E6}"/>
          </ac:grpSpMkLst>
        </pc:grpChg>
        <pc:grpChg chg="mod">
          <ac:chgData name="Heath Murphy" userId="da023384bb3838df" providerId="LiveId" clId="{B1E15127-7BF0-4091-91A6-C70E8945D2ED}" dt="2022-07-25T16:11:37.951" v="7759" actId="1076"/>
          <ac:grpSpMkLst>
            <pc:docMk/>
            <pc:sldMk cId="3756179024" sldId="2479"/>
            <ac:grpSpMk id="19" creationId="{5C7623AE-7D51-94CB-D538-CFB69468F1FA}"/>
          </ac:grpSpMkLst>
        </pc:grpChg>
        <pc:grpChg chg="mod">
          <ac:chgData name="Heath Murphy" userId="da023384bb3838df" providerId="LiveId" clId="{B1E15127-7BF0-4091-91A6-C70E8945D2ED}" dt="2022-07-25T16:11:37.951" v="7759" actId="1076"/>
          <ac:grpSpMkLst>
            <pc:docMk/>
            <pc:sldMk cId="3756179024" sldId="2479"/>
            <ac:grpSpMk id="20" creationId="{EA06EB73-86C2-38A7-66E4-5B3D7CED42D3}"/>
          </ac:grpSpMkLst>
        </pc:grpChg>
        <pc:grpChg chg="mod">
          <ac:chgData name="Heath Murphy" userId="da023384bb3838df" providerId="LiveId" clId="{B1E15127-7BF0-4091-91A6-C70E8945D2ED}" dt="2022-07-25T16:11:37.951" v="7759" actId="1076"/>
          <ac:grpSpMkLst>
            <pc:docMk/>
            <pc:sldMk cId="3756179024" sldId="2479"/>
            <ac:grpSpMk id="26" creationId="{FA59023A-6EF5-666C-ACB2-D362EB72685D}"/>
          </ac:grpSpMkLst>
        </pc:grpChg>
        <pc:grpChg chg="mod">
          <ac:chgData name="Heath Murphy" userId="da023384bb3838df" providerId="LiveId" clId="{B1E15127-7BF0-4091-91A6-C70E8945D2ED}" dt="2022-07-25T16:11:37.951" v="7759" actId="1076"/>
          <ac:grpSpMkLst>
            <pc:docMk/>
            <pc:sldMk cId="3756179024" sldId="2479"/>
            <ac:grpSpMk id="30" creationId="{AE7C361F-8055-C7EA-E254-768295CE44C9}"/>
          </ac:grpSpMkLst>
        </pc:grpChg>
        <pc:grpChg chg="mod">
          <ac:chgData name="Heath Murphy" userId="da023384bb3838df" providerId="LiveId" clId="{B1E15127-7BF0-4091-91A6-C70E8945D2ED}" dt="2022-07-25T16:11:37.951" v="7759" actId="1076"/>
          <ac:grpSpMkLst>
            <pc:docMk/>
            <pc:sldMk cId="3756179024" sldId="2479"/>
            <ac:grpSpMk id="34" creationId="{A7FB6D62-1022-8675-C285-01C915308746}"/>
          </ac:grpSpMkLst>
        </pc:grpChg>
        <pc:cxnChg chg="add mod">
          <ac:chgData name="Heath Murphy" userId="da023384bb3838df" providerId="LiveId" clId="{B1E15127-7BF0-4091-91A6-C70E8945D2ED}" dt="2022-07-25T16:11:37.951" v="7759" actId="1076"/>
          <ac:cxnSpMkLst>
            <pc:docMk/>
            <pc:sldMk cId="3756179024" sldId="2479"/>
            <ac:cxnSpMk id="41" creationId="{C9E59BA2-AA3F-4202-7988-F6217DFEEF53}"/>
          </ac:cxnSpMkLst>
        </pc:cxnChg>
      </pc:sldChg>
      <pc:sldChg chg="addSp delSp modSp add mod modAnim">
        <pc:chgData name="Heath Murphy" userId="da023384bb3838df" providerId="LiveId" clId="{B1E15127-7BF0-4091-91A6-C70E8945D2ED}" dt="2022-07-25T16:56:17.776" v="8726"/>
        <pc:sldMkLst>
          <pc:docMk/>
          <pc:sldMk cId="1095233004" sldId="2480"/>
        </pc:sldMkLst>
        <pc:spChg chg="add mod">
          <ac:chgData name="Heath Murphy" userId="da023384bb3838df" providerId="LiveId" clId="{B1E15127-7BF0-4091-91A6-C70E8945D2ED}" dt="2022-07-25T16:47:30.611" v="8668" actId="1037"/>
          <ac:spMkLst>
            <pc:docMk/>
            <pc:sldMk cId="1095233004" sldId="2480"/>
            <ac:spMk id="3" creationId="{93DF9E4B-0B70-9E6D-9C5D-30B532EEE8F5}"/>
          </ac:spMkLst>
        </pc:spChg>
        <pc:spChg chg="add mod">
          <ac:chgData name="Heath Murphy" userId="da023384bb3838df" providerId="LiveId" clId="{B1E15127-7BF0-4091-91A6-C70E8945D2ED}" dt="2022-07-25T16:47:30.611" v="8668" actId="1037"/>
          <ac:spMkLst>
            <pc:docMk/>
            <pc:sldMk cId="1095233004" sldId="2480"/>
            <ac:spMk id="4" creationId="{23B6FD03-A6DF-5144-24A6-9FC40637B03C}"/>
          </ac:spMkLst>
        </pc:spChg>
        <pc:spChg chg="mod">
          <ac:chgData name="Heath Murphy" userId="da023384bb3838df" providerId="LiveId" clId="{B1E15127-7BF0-4091-91A6-C70E8945D2ED}" dt="2022-07-25T16:50:01.899" v="8682" actId="1076"/>
          <ac:spMkLst>
            <pc:docMk/>
            <pc:sldMk cId="1095233004" sldId="2480"/>
            <ac:spMk id="6" creationId="{BFA82F2A-6591-50B6-FF9D-97244B69B42F}"/>
          </ac:spMkLst>
        </pc:spChg>
        <pc:spChg chg="add mod">
          <ac:chgData name="Heath Murphy" userId="da023384bb3838df" providerId="LiveId" clId="{B1E15127-7BF0-4091-91A6-C70E8945D2ED}" dt="2022-07-25T16:47:30.611" v="8668" actId="1037"/>
          <ac:spMkLst>
            <pc:docMk/>
            <pc:sldMk cId="1095233004" sldId="2480"/>
            <ac:spMk id="7" creationId="{E09C8712-0B18-A06F-9AC2-BBA99D6172A2}"/>
          </ac:spMkLst>
        </pc:spChg>
        <pc:spChg chg="mod">
          <ac:chgData name="Heath Murphy" userId="da023384bb3838df" providerId="LiveId" clId="{B1E15127-7BF0-4091-91A6-C70E8945D2ED}" dt="2022-07-25T16:35:08.393" v="8380"/>
          <ac:spMkLst>
            <pc:docMk/>
            <pc:sldMk cId="1095233004" sldId="2480"/>
            <ac:spMk id="10" creationId="{246DC7A1-371D-525E-2A53-855C7A65832B}"/>
          </ac:spMkLst>
        </pc:spChg>
        <pc:spChg chg="mod">
          <ac:chgData name="Heath Murphy" userId="da023384bb3838df" providerId="LiveId" clId="{B1E15127-7BF0-4091-91A6-C70E8945D2ED}" dt="2022-07-25T16:39:01.821" v="8426" actId="20577"/>
          <ac:spMkLst>
            <pc:docMk/>
            <pc:sldMk cId="1095233004" sldId="2480"/>
            <ac:spMk id="11" creationId="{902368C3-4ABF-92A2-105A-25BF3DA1C1C2}"/>
          </ac:spMkLst>
        </pc:spChg>
        <pc:spChg chg="mod">
          <ac:chgData name="Heath Murphy" userId="da023384bb3838df" providerId="LiveId" clId="{B1E15127-7BF0-4091-91A6-C70E8945D2ED}" dt="2022-07-25T16:35:08.393" v="8380"/>
          <ac:spMkLst>
            <pc:docMk/>
            <pc:sldMk cId="1095233004" sldId="2480"/>
            <ac:spMk id="13" creationId="{5698C912-6CAE-0428-E495-8586DAA78A4B}"/>
          </ac:spMkLst>
        </pc:spChg>
        <pc:spChg chg="mod">
          <ac:chgData name="Heath Murphy" userId="da023384bb3838df" providerId="LiveId" clId="{B1E15127-7BF0-4091-91A6-C70E8945D2ED}" dt="2022-07-25T16:35:08.393" v="8380"/>
          <ac:spMkLst>
            <pc:docMk/>
            <pc:sldMk cId="1095233004" sldId="2480"/>
            <ac:spMk id="14" creationId="{91965B99-F30B-553F-F6DC-0D399BD43326}"/>
          </ac:spMkLst>
        </pc:spChg>
        <pc:spChg chg="add mod">
          <ac:chgData name="Heath Murphy" userId="da023384bb3838df" providerId="LiveId" clId="{B1E15127-7BF0-4091-91A6-C70E8945D2ED}" dt="2022-07-25T16:47:30.611" v="8668" actId="1037"/>
          <ac:spMkLst>
            <pc:docMk/>
            <pc:sldMk cId="1095233004" sldId="2480"/>
            <ac:spMk id="16" creationId="{20F09724-E441-A040-88CA-5A3A3190C87F}"/>
          </ac:spMkLst>
        </pc:spChg>
        <pc:spChg chg="mod">
          <ac:chgData name="Heath Murphy" userId="da023384bb3838df" providerId="LiveId" clId="{B1E15127-7BF0-4091-91A6-C70E8945D2ED}" dt="2022-07-25T16:39:33.630" v="8430"/>
          <ac:spMkLst>
            <pc:docMk/>
            <pc:sldMk cId="1095233004" sldId="2480"/>
            <ac:spMk id="18" creationId="{0739090D-7034-1876-6F4D-F565B5C55302}"/>
          </ac:spMkLst>
        </pc:spChg>
        <pc:spChg chg="mod">
          <ac:chgData name="Heath Murphy" userId="da023384bb3838df" providerId="LiveId" clId="{B1E15127-7BF0-4091-91A6-C70E8945D2ED}" dt="2022-07-25T16:39:33.630" v="8430"/>
          <ac:spMkLst>
            <pc:docMk/>
            <pc:sldMk cId="1095233004" sldId="2480"/>
            <ac:spMk id="19" creationId="{759CC2B2-8912-0519-47FC-F74C5318DEC9}"/>
          </ac:spMkLst>
        </pc:spChg>
        <pc:spChg chg="del mod">
          <ac:chgData name="Heath Murphy" userId="da023384bb3838df" providerId="LiveId" clId="{B1E15127-7BF0-4091-91A6-C70E8945D2ED}" dt="2022-07-25T16:39:46.253" v="8434" actId="478"/>
          <ac:spMkLst>
            <pc:docMk/>
            <pc:sldMk cId="1095233004" sldId="2480"/>
            <ac:spMk id="20" creationId="{76F35291-D35E-48D5-D7F5-70565AA26F59}"/>
          </ac:spMkLst>
        </pc:spChg>
        <pc:spChg chg="mod">
          <ac:chgData name="Heath Murphy" userId="da023384bb3838df" providerId="LiveId" clId="{B1E15127-7BF0-4091-91A6-C70E8945D2ED}" dt="2022-07-25T16:39:52.104" v="8437" actId="404"/>
          <ac:spMkLst>
            <pc:docMk/>
            <pc:sldMk cId="1095233004" sldId="2480"/>
            <ac:spMk id="21" creationId="{7848B598-923B-8579-D6E6-508BF01A7726}"/>
          </ac:spMkLst>
        </pc:spChg>
        <pc:spChg chg="add mod">
          <ac:chgData name="Heath Murphy" userId="da023384bb3838df" providerId="LiveId" clId="{B1E15127-7BF0-4091-91A6-C70E8945D2ED}" dt="2022-07-25T16:47:30.611" v="8668" actId="1037"/>
          <ac:spMkLst>
            <pc:docMk/>
            <pc:sldMk cId="1095233004" sldId="2480"/>
            <ac:spMk id="22" creationId="{CB4ABCB8-B4B5-3105-84E3-153380EED36A}"/>
          </ac:spMkLst>
        </pc:spChg>
        <pc:spChg chg="mod">
          <ac:chgData name="Heath Murphy" userId="da023384bb3838df" providerId="LiveId" clId="{B1E15127-7BF0-4091-91A6-C70E8945D2ED}" dt="2022-07-25T16:41:09.186" v="8471" actId="207"/>
          <ac:spMkLst>
            <pc:docMk/>
            <pc:sldMk cId="1095233004" sldId="2480"/>
            <ac:spMk id="24" creationId="{EE29634D-691E-4DA5-63E9-53F340B146C2}"/>
          </ac:spMkLst>
        </pc:spChg>
        <pc:spChg chg="mod">
          <ac:chgData name="Heath Murphy" userId="da023384bb3838df" providerId="LiveId" clId="{B1E15127-7BF0-4091-91A6-C70E8945D2ED}" dt="2022-07-25T16:41:09.186" v="8471" actId="207"/>
          <ac:spMkLst>
            <pc:docMk/>
            <pc:sldMk cId="1095233004" sldId="2480"/>
            <ac:spMk id="25" creationId="{76644A2F-9292-1C89-8AA5-A586D96BF191}"/>
          </ac:spMkLst>
        </pc:spChg>
        <pc:spChg chg="mod">
          <ac:chgData name="Heath Murphy" userId="da023384bb3838df" providerId="LiveId" clId="{B1E15127-7BF0-4091-91A6-C70E8945D2ED}" dt="2022-07-25T16:41:09.186" v="8471" actId="207"/>
          <ac:spMkLst>
            <pc:docMk/>
            <pc:sldMk cId="1095233004" sldId="2480"/>
            <ac:spMk id="26" creationId="{9123BF8B-7C33-5D98-DFEF-98B4B1137A9D}"/>
          </ac:spMkLst>
        </pc:spChg>
        <pc:spChg chg="mod">
          <ac:chgData name="Heath Murphy" userId="da023384bb3838df" providerId="LiveId" clId="{B1E15127-7BF0-4091-91A6-C70E8945D2ED}" dt="2022-07-25T16:41:09.186" v="8471" actId="207"/>
          <ac:spMkLst>
            <pc:docMk/>
            <pc:sldMk cId="1095233004" sldId="2480"/>
            <ac:spMk id="27" creationId="{43F82A62-2399-0CE6-471B-B829A159E89D}"/>
          </ac:spMkLst>
        </pc:spChg>
        <pc:spChg chg="mod">
          <ac:chgData name="Heath Murphy" userId="da023384bb3838df" providerId="LiveId" clId="{B1E15127-7BF0-4091-91A6-C70E8945D2ED}" dt="2022-07-25T16:41:09.186" v="8471" actId="207"/>
          <ac:spMkLst>
            <pc:docMk/>
            <pc:sldMk cId="1095233004" sldId="2480"/>
            <ac:spMk id="28" creationId="{EE2F40BB-8EFB-6467-CD4F-19FD08BFE5EE}"/>
          </ac:spMkLst>
        </pc:spChg>
        <pc:spChg chg="mod">
          <ac:chgData name="Heath Murphy" userId="da023384bb3838df" providerId="LiveId" clId="{B1E15127-7BF0-4091-91A6-C70E8945D2ED}" dt="2022-07-25T16:41:09.186" v="8471" actId="207"/>
          <ac:spMkLst>
            <pc:docMk/>
            <pc:sldMk cId="1095233004" sldId="2480"/>
            <ac:spMk id="29" creationId="{833D9F29-EA8B-0D3C-038A-059E5831FF3F}"/>
          </ac:spMkLst>
        </pc:spChg>
        <pc:spChg chg="mod">
          <ac:chgData name="Heath Murphy" userId="da023384bb3838df" providerId="LiveId" clId="{B1E15127-7BF0-4091-91A6-C70E8945D2ED}" dt="2022-07-25T16:41:09.186" v="8471" actId="207"/>
          <ac:spMkLst>
            <pc:docMk/>
            <pc:sldMk cId="1095233004" sldId="2480"/>
            <ac:spMk id="30" creationId="{7A1A7F03-165F-9D8A-7F83-B193C8363142}"/>
          </ac:spMkLst>
        </pc:spChg>
        <pc:spChg chg="mod">
          <ac:chgData name="Heath Murphy" userId="da023384bb3838df" providerId="LiveId" clId="{B1E15127-7BF0-4091-91A6-C70E8945D2ED}" dt="2022-07-25T16:41:09.186" v="8471" actId="207"/>
          <ac:spMkLst>
            <pc:docMk/>
            <pc:sldMk cId="1095233004" sldId="2480"/>
            <ac:spMk id="31" creationId="{8E585F61-2A13-C45F-CBE8-67F545707F51}"/>
          </ac:spMkLst>
        </pc:spChg>
        <pc:spChg chg="mod">
          <ac:chgData name="Heath Murphy" userId="da023384bb3838df" providerId="LiveId" clId="{B1E15127-7BF0-4091-91A6-C70E8945D2ED}" dt="2022-07-25T16:41:09.186" v="8471" actId="207"/>
          <ac:spMkLst>
            <pc:docMk/>
            <pc:sldMk cId="1095233004" sldId="2480"/>
            <ac:spMk id="32" creationId="{FFCB9E44-5855-95A0-5F1A-11384FE4401F}"/>
          </ac:spMkLst>
        </pc:spChg>
        <pc:spChg chg="add mod">
          <ac:chgData name="Heath Murphy" userId="da023384bb3838df" providerId="LiveId" clId="{B1E15127-7BF0-4091-91A6-C70E8945D2ED}" dt="2022-07-25T16:47:30.611" v="8668" actId="1037"/>
          <ac:spMkLst>
            <pc:docMk/>
            <pc:sldMk cId="1095233004" sldId="2480"/>
            <ac:spMk id="33" creationId="{16A0BAFC-B6E6-06AB-12E5-8BC6C6F2C479}"/>
          </ac:spMkLst>
        </pc:spChg>
        <pc:spChg chg="add mod">
          <ac:chgData name="Heath Murphy" userId="da023384bb3838df" providerId="LiveId" clId="{B1E15127-7BF0-4091-91A6-C70E8945D2ED}" dt="2022-07-25T16:47:30.611" v="8668" actId="1037"/>
          <ac:spMkLst>
            <pc:docMk/>
            <pc:sldMk cId="1095233004" sldId="2480"/>
            <ac:spMk id="34" creationId="{C8002525-4590-505B-BEA5-441B4BAAB846}"/>
          </ac:spMkLst>
        </pc:spChg>
        <pc:spChg chg="add mod">
          <ac:chgData name="Heath Murphy" userId="da023384bb3838df" providerId="LiveId" clId="{B1E15127-7BF0-4091-91A6-C70E8945D2ED}" dt="2022-07-25T16:47:30.611" v="8668" actId="1037"/>
          <ac:spMkLst>
            <pc:docMk/>
            <pc:sldMk cId="1095233004" sldId="2480"/>
            <ac:spMk id="35" creationId="{AB5F175A-C7B3-839A-85CD-02BC5E705ED6}"/>
          </ac:spMkLst>
        </pc:spChg>
        <pc:spChg chg="mod">
          <ac:chgData name="Heath Murphy" userId="da023384bb3838df" providerId="LiveId" clId="{B1E15127-7BF0-4091-91A6-C70E8945D2ED}" dt="2022-07-25T16:45:36.670" v="8574" actId="207"/>
          <ac:spMkLst>
            <pc:docMk/>
            <pc:sldMk cId="1095233004" sldId="2480"/>
            <ac:spMk id="38" creationId="{0D7640BC-A649-1F5E-DBEB-8C00D2E2FD40}"/>
          </ac:spMkLst>
        </pc:spChg>
        <pc:spChg chg="mod">
          <ac:chgData name="Heath Murphy" userId="da023384bb3838df" providerId="LiveId" clId="{B1E15127-7BF0-4091-91A6-C70E8945D2ED}" dt="2022-07-25T16:45:36.670" v="8574" actId="207"/>
          <ac:spMkLst>
            <pc:docMk/>
            <pc:sldMk cId="1095233004" sldId="2480"/>
            <ac:spMk id="39" creationId="{77E9D694-B26D-B5E4-C2FC-FDD8C1ED839B}"/>
          </ac:spMkLst>
        </pc:spChg>
        <pc:spChg chg="add mod">
          <ac:chgData name="Heath Murphy" userId="da023384bb3838df" providerId="LiveId" clId="{B1E15127-7BF0-4091-91A6-C70E8945D2ED}" dt="2022-07-25T16:47:35.310" v="8669" actId="1076"/>
          <ac:spMkLst>
            <pc:docMk/>
            <pc:sldMk cId="1095233004" sldId="2480"/>
            <ac:spMk id="40" creationId="{79FDE6D7-CD7D-BDB0-F353-8A4CB85B3AA8}"/>
          </ac:spMkLst>
        </pc:spChg>
        <pc:spChg chg="mod">
          <ac:chgData name="Heath Murphy" userId="da023384bb3838df" providerId="LiveId" clId="{B1E15127-7BF0-4091-91A6-C70E8945D2ED}" dt="2022-07-25T16:49:17.652" v="8674"/>
          <ac:spMkLst>
            <pc:docMk/>
            <pc:sldMk cId="1095233004" sldId="2480"/>
            <ac:spMk id="44" creationId="{CE8C9757-EDB6-B75C-72D0-5404ED6FB291}"/>
          </ac:spMkLst>
        </pc:spChg>
        <pc:spChg chg="mod">
          <ac:chgData name="Heath Murphy" userId="da023384bb3838df" providerId="LiveId" clId="{B1E15127-7BF0-4091-91A6-C70E8945D2ED}" dt="2022-07-25T16:49:17.652" v="8674"/>
          <ac:spMkLst>
            <pc:docMk/>
            <pc:sldMk cId="1095233004" sldId="2480"/>
            <ac:spMk id="45" creationId="{8710E770-4B20-1EEE-672E-73106E377CE7}"/>
          </ac:spMkLst>
        </pc:spChg>
        <pc:spChg chg="mod">
          <ac:chgData name="Heath Murphy" userId="da023384bb3838df" providerId="LiveId" clId="{B1E15127-7BF0-4091-91A6-C70E8945D2ED}" dt="2022-07-25T16:49:17.652" v="8674"/>
          <ac:spMkLst>
            <pc:docMk/>
            <pc:sldMk cId="1095233004" sldId="2480"/>
            <ac:spMk id="46" creationId="{938BEA46-A3F0-6B5C-AFB5-F372865FB3E2}"/>
          </ac:spMkLst>
        </pc:spChg>
        <pc:spChg chg="mod">
          <ac:chgData name="Heath Murphy" userId="da023384bb3838df" providerId="LiveId" clId="{B1E15127-7BF0-4091-91A6-C70E8945D2ED}" dt="2022-07-25T16:49:17.652" v="8674"/>
          <ac:spMkLst>
            <pc:docMk/>
            <pc:sldMk cId="1095233004" sldId="2480"/>
            <ac:spMk id="47" creationId="{30FA7C5F-626D-3A7C-4B56-98F1966A5D30}"/>
          </ac:spMkLst>
        </pc:spChg>
        <pc:spChg chg="mod">
          <ac:chgData name="Heath Murphy" userId="da023384bb3838df" providerId="LiveId" clId="{B1E15127-7BF0-4091-91A6-C70E8945D2ED}" dt="2022-07-25T16:49:17.652" v="8674"/>
          <ac:spMkLst>
            <pc:docMk/>
            <pc:sldMk cId="1095233004" sldId="2480"/>
            <ac:spMk id="48" creationId="{A623FC07-4C73-2FDA-255B-E944D2F79B56}"/>
          </ac:spMkLst>
        </pc:spChg>
        <pc:spChg chg="mod">
          <ac:chgData name="Heath Murphy" userId="da023384bb3838df" providerId="LiveId" clId="{B1E15127-7BF0-4091-91A6-C70E8945D2ED}" dt="2022-07-25T16:49:32.758" v="8677"/>
          <ac:spMkLst>
            <pc:docMk/>
            <pc:sldMk cId="1095233004" sldId="2480"/>
            <ac:spMk id="50" creationId="{F522A18A-6163-5F67-258D-57F35155381C}"/>
          </ac:spMkLst>
        </pc:spChg>
        <pc:spChg chg="mod">
          <ac:chgData name="Heath Murphy" userId="da023384bb3838df" providerId="LiveId" clId="{B1E15127-7BF0-4091-91A6-C70E8945D2ED}" dt="2022-07-25T16:49:32.758" v="8677"/>
          <ac:spMkLst>
            <pc:docMk/>
            <pc:sldMk cId="1095233004" sldId="2480"/>
            <ac:spMk id="51" creationId="{AE95896A-4FB7-D80B-FE7B-9C74765D8FC6}"/>
          </ac:spMkLst>
        </pc:spChg>
        <pc:spChg chg="mod">
          <ac:chgData name="Heath Murphy" userId="da023384bb3838df" providerId="LiveId" clId="{B1E15127-7BF0-4091-91A6-C70E8945D2ED}" dt="2022-07-25T16:49:32.758" v="8677"/>
          <ac:spMkLst>
            <pc:docMk/>
            <pc:sldMk cId="1095233004" sldId="2480"/>
            <ac:spMk id="52" creationId="{B3901F8F-938A-BE4F-74AF-FC2B237C894D}"/>
          </ac:spMkLst>
        </pc:spChg>
        <pc:spChg chg="mod">
          <ac:chgData name="Heath Murphy" userId="da023384bb3838df" providerId="LiveId" clId="{B1E15127-7BF0-4091-91A6-C70E8945D2ED}" dt="2022-07-25T16:49:32.758" v="8677"/>
          <ac:spMkLst>
            <pc:docMk/>
            <pc:sldMk cId="1095233004" sldId="2480"/>
            <ac:spMk id="53" creationId="{2BB7D826-67C4-A30C-D945-496215D1A0F9}"/>
          </ac:spMkLst>
        </pc:spChg>
        <pc:spChg chg="mod">
          <ac:chgData name="Heath Murphy" userId="da023384bb3838df" providerId="LiveId" clId="{B1E15127-7BF0-4091-91A6-C70E8945D2ED}" dt="2022-07-25T16:49:32.758" v="8677"/>
          <ac:spMkLst>
            <pc:docMk/>
            <pc:sldMk cId="1095233004" sldId="2480"/>
            <ac:spMk id="54" creationId="{20E89FD9-39C8-0CE4-1575-BE62FEC2147C}"/>
          </ac:spMkLst>
        </pc:spChg>
        <pc:spChg chg="mod">
          <ac:chgData name="Heath Murphy" userId="da023384bb3838df" providerId="LiveId" clId="{B1E15127-7BF0-4091-91A6-C70E8945D2ED}" dt="2022-07-25T16:49:32.758" v="8677"/>
          <ac:spMkLst>
            <pc:docMk/>
            <pc:sldMk cId="1095233004" sldId="2480"/>
            <ac:spMk id="55" creationId="{F39F8FEF-774E-A514-FD14-9368559FC6AE}"/>
          </ac:spMkLst>
        </pc:spChg>
        <pc:spChg chg="mod">
          <ac:chgData name="Heath Murphy" userId="da023384bb3838df" providerId="LiveId" clId="{B1E15127-7BF0-4091-91A6-C70E8945D2ED}" dt="2022-07-25T16:55:18.368" v="8713"/>
          <ac:spMkLst>
            <pc:docMk/>
            <pc:sldMk cId="1095233004" sldId="2480"/>
            <ac:spMk id="57" creationId="{ED6CE985-FDC9-DA6C-10D9-1883B0315276}"/>
          </ac:spMkLst>
        </pc:spChg>
        <pc:spChg chg="mod">
          <ac:chgData name="Heath Murphy" userId="da023384bb3838df" providerId="LiveId" clId="{B1E15127-7BF0-4091-91A6-C70E8945D2ED}" dt="2022-07-25T16:55:18.368" v="8713"/>
          <ac:spMkLst>
            <pc:docMk/>
            <pc:sldMk cId="1095233004" sldId="2480"/>
            <ac:spMk id="58" creationId="{C8B5F11B-1598-9772-E800-B7223429D6F8}"/>
          </ac:spMkLst>
        </pc:spChg>
        <pc:spChg chg="mod">
          <ac:chgData name="Heath Murphy" userId="da023384bb3838df" providerId="LiveId" clId="{B1E15127-7BF0-4091-91A6-C70E8945D2ED}" dt="2022-07-25T16:55:18.368" v="8713"/>
          <ac:spMkLst>
            <pc:docMk/>
            <pc:sldMk cId="1095233004" sldId="2480"/>
            <ac:spMk id="59" creationId="{BEF15B82-4E55-D6E6-0824-234B83D22178}"/>
          </ac:spMkLst>
        </pc:spChg>
        <pc:spChg chg="mod">
          <ac:chgData name="Heath Murphy" userId="da023384bb3838df" providerId="LiveId" clId="{B1E15127-7BF0-4091-91A6-C70E8945D2ED}" dt="2022-07-25T16:55:18.368" v="8713"/>
          <ac:spMkLst>
            <pc:docMk/>
            <pc:sldMk cId="1095233004" sldId="2480"/>
            <ac:spMk id="60" creationId="{B3ED6F91-CC2C-0A67-0074-C3C9BC7559B7}"/>
          </ac:spMkLst>
        </pc:spChg>
        <pc:spChg chg="mod">
          <ac:chgData name="Heath Murphy" userId="da023384bb3838df" providerId="LiveId" clId="{B1E15127-7BF0-4091-91A6-C70E8945D2ED}" dt="2022-07-25T16:55:18.368" v="8713"/>
          <ac:spMkLst>
            <pc:docMk/>
            <pc:sldMk cId="1095233004" sldId="2480"/>
            <ac:spMk id="61" creationId="{28209199-5F68-03E5-5C5E-428A382C1205}"/>
          </ac:spMkLst>
        </pc:spChg>
        <pc:spChg chg="add mod">
          <ac:chgData name="Heath Murphy" userId="da023384bb3838df" providerId="LiveId" clId="{B1E15127-7BF0-4091-91A6-C70E8945D2ED}" dt="2022-07-25T16:56:06.063" v="8725" actId="1076"/>
          <ac:spMkLst>
            <pc:docMk/>
            <pc:sldMk cId="1095233004" sldId="2480"/>
            <ac:spMk id="62" creationId="{D841D29E-9507-766D-EA4D-2674CDDA077E}"/>
          </ac:spMkLst>
        </pc:spChg>
        <pc:grpChg chg="add mod">
          <ac:chgData name="Heath Murphy" userId="da023384bb3838df" providerId="LiveId" clId="{B1E15127-7BF0-4091-91A6-C70E8945D2ED}" dt="2022-07-25T16:47:30.611" v="8668" actId="1037"/>
          <ac:grpSpMkLst>
            <pc:docMk/>
            <pc:sldMk cId="1095233004" sldId="2480"/>
            <ac:grpSpMk id="9" creationId="{5EADFD69-16BC-8504-863D-EEC544F3D532}"/>
          </ac:grpSpMkLst>
        </pc:grpChg>
        <pc:grpChg chg="add mod">
          <ac:chgData name="Heath Murphy" userId="da023384bb3838df" providerId="LiveId" clId="{B1E15127-7BF0-4091-91A6-C70E8945D2ED}" dt="2022-07-25T16:47:30.611" v="8668" actId="1037"/>
          <ac:grpSpMkLst>
            <pc:docMk/>
            <pc:sldMk cId="1095233004" sldId="2480"/>
            <ac:grpSpMk id="12" creationId="{44B82990-528F-6415-6145-0B0749BB0069}"/>
          </ac:grpSpMkLst>
        </pc:grpChg>
        <pc:grpChg chg="add mod">
          <ac:chgData name="Heath Murphy" userId="da023384bb3838df" providerId="LiveId" clId="{B1E15127-7BF0-4091-91A6-C70E8945D2ED}" dt="2022-07-25T16:47:30.611" v="8668" actId="1037"/>
          <ac:grpSpMkLst>
            <pc:docMk/>
            <pc:sldMk cId="1095233004" sldId="2480"/>
            <ac:grpSpMk id="17" creationId="{79C5F8EF-57E3-BD26-CA82-06CB318EDA7C}"/>
          </ac:grpSpMkLst>
        </pc:grpChg>
        <pc:grpChg chg="add mod">
          <ac:chgData name="Heath Murphy" userId="da023384bb3838df" providerId="LiveId" clId="{B1E15127-7BF0-4091-91A6-C70E8945D2ED}" dt="2022-07-25T16:47:30.611" v="8668" actId="1037"/>
          <ac:grpSpMkLst>
            <pc:docMk/>
            <pc:sldMk cId="1095233004" sldId="2480"/>
            <ac:grpSpMk id="23" creationId="{3ACC8C3A-2550-6ACF-3435-E83C3C61DE54}"/>
          </ac:grpSpMkLst>
        </pc:grpChg>
        <pc:grpChg chg="add mod">
          <ac:chgData name="Heath Murphy" userId="da023384bb3838df" providerId="LiveId" clId="{B1E15127-7BF0-4091-91A6-C70E8945D2ED}" dt="2022-07-25T16:47:39.656" v="8670" actId="1076"/>
          <ac:grpSpMkLst>
            <pc:docMk/>
            <pc:sldMk cId="1095233004" sldId="2480"/>
            <ac:grpSpMk id="37" creationId="{8D59ADF6-4BE5-59A2-617E-C014BB0FC732}"/>
          </ac:grpSpMkLst>
        </pc:grpChg>
        <pc:grpChg chg="add mod">
          <ac:chgData name="Heath Murphy" userId="da023384bb3838df" providerId="LiveId" clId="{B1E15127-7BF0-4091-91A6-C70E8945D2ED}" dt="2022-07-25T16:55:08.503" v="8712" actId="1076"/>
          <ac:grpSpMkLst>
            <pc:docMk/>
            <pc:sldMk cId="1095233004" sldId="2480"/>
            <ac:grpSpMk id="43" creationId="{6FE9D7E9-0FD1-C9D5-1BC5-5333BF1CBD4A}"/>
          </ac:grpSpMkLst>
        </pc:grpChg>
        <pc:grpChg chg="add mod">
          <ac:chgData name="Heath Murphy" userId="da023384bb3838df" providerId="LiveId" clId="{B1E15127-7BF0-4091-91A6-C70E8945D2ED}" dt="2022-07-25T16:55:02.712" v="8710" actId="1076"/>
          <ac:grpSpMkLst>
            <pc:docMk/>
            <pc:sldMk cId="1095233004" sldId="2480"/>
            <ac:grpSpMk id="49" creationId="{5CC1965A-41FB-864B-E499-2603C560D039}"/>
          </ac:grpSpMkLst>
        </pc:grpChg>
        <pc:grpChg chg="add mod">
          <ac:chgData name="Heath Murphy" userId="da023384bb3838df" providerId="LiveId" clId="{B1E15127-7BF0-4091-91A6-C70E8945D2ED}" dt="2022-07-25T16:56:06.063" v="8725" actId="1076"/>
          <ac:grpSpMkLst>
            <pc:docMk/>
            <pc:sldMk cId="1095233004" sldId="2480"/>
            <ac:grpSpMk id="56" creationId="{010F95CC-5962-02E8-EDE2-EE122BA5D2F8}"/>
          </ac:grpSpMkLst>
        </pc:grpChg>
        <pc:cxnChg chg="add mod">
          <ac:chgData name="Heath Murphy" userId="da023384bb3838df" providerId="LiveId" clId="{B1E15127-7BF0-4091-91A6-C70E8945D2ED}" dt="2022-07-25T16:47:30.611" v="8668" actId="1037"/>
          <ac:cxnSpMkLst>
            <pc:docMk/>
            <pc:sldMk cId="1095233004" sldId="2480"/>
            <ac:cxnSpMk id="8" creationId="{3CEBE9B0-1BE5-3CC9-D9BC-2F7B5D6D25BF}"/>
          </ac:cxnSpMkLst>
        </pc:cxnChg>
        <pc:cxnChg chg="add mod">
          <ac:chgData name="Heath Murphy" userId="da023384bb3838df" providerId="LiveId" clId="{B1E15127-7BF0-4091-91A6-C70E8945D2ED}" dt="2022-07-25T16:47:30.611" v="8668" actId="1037"/>
          <ac:cxnSpMkLst>
            <pc:docMk/>
            <pc:sldMk cId="1095233004" sldId="2480"/>
            <ac:cxnSpMk id="15" creationId="{39522B0F-8E36-E42E-E853-892EC47200E4}"/>
          </ac:cxnSpMkLst>
        </pc:cxnChg>
        <pc:cxnChg chg="add mod">
          <ac:chgData name="Heath Murphy" userId="da023384bb3838df" providerId="LiveId" clId="{B1E15127-7BF0-4091-91A6-C70E8945D2ED}" dt="2022-07-25T16:47:30.611" v="8668" actId="1037"/>
          <ac:cxnSpMkLst>
            <pc:docMk/>
            <pc:sldMk cId="1095233004" sldId="2480"/>
            <ac:cxnSpMk id="36" creationId="{56196558-0829-AD48-1729-9B8D5C5F8CD0}"/>
          </ac:cxnSpMkLst>
        </pc:cxnChg>
        <pc:cxnChg chg="add mod">
          <ac:chgData name="Heath Murphy" userId="da023384bb3838df" providerId="LiveId" clId="{B1E15127-7BF0-4091-91A6-C70E8945D2ED}" dt="2022-07-25T16:48:50.082" v="8673" actId="1582"/>
          <ac:cxnSpMkLst>
            <pc:docMk/>
            <pc:sldMk cId="1095233004" sldId="2480"/>
            <ac:cxnSpMk id="42" creationId="{B13A73F6-B12B-C643-5942-415E46C8AE95}"/>
          </ac:cxnSpMkLst>
        </pc:cxnChg>
      </pc:sldChg>
      <pc:sldChg chg="addSp delSp modSp add mod modAnim">
        <pc:chgData name="Heath Murphy" userId="da023384bb3838df" providerId="LiveId" clId="{B1E15127-7BF0-4091-91A6-C70E8945D2ED}" dt="2022-07-24T14:36:58.767" v="5965" actId="207"/>
        <pc:sldMkLst>
          <pc:docMk/>
          <pc:sldMk cId="2169238142" sldId="2481"/>
        </pc:sldMkLst>
        <pc:spChg chg="mod">
          <ac:chgData name="Heath Murphy" userId="da023384bb3838df" providerId="LiveId" clId="{B1E15127-7BF0-4091-91A6-C70E8945D2ED}" dt="2022-07-24T14:35:53.534" v="5960" actId="1076"/>
          <ac:spMkLst>
            <pc:docMk/>
            <pc:sldMk cId="2169238142" sldId="2481"/>
            <ac:spMk id="3" creationId="{9F8E4517-74B4-5ABD-3699-00EA087858FD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6" creationId="{F6CA6FC1-2542-9BFB-4DDB-882C25F18761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7" creationId="{B5A01850-6E41-3911-6CD0-CC0034EBE9C3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8" creationId="{1162B103-94DB-F1F0-C83E-1F48D4290253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10" creationId="{0ED9C02C-E619-B6B9-4B49-6E8B3C4814FF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11" creationId="{DC9491C4-D466-0D1F-1506-51857E373EE7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12" creationId="{553A5BDC-059C-E82E-9B43-3EB7A3E5EBAB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13" creationId="{08D2429B-D281-14F5-36C1-8A28EB88546F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14" creationId="{28A39432-D151-3797-C3A6-37AE2DDB6C3D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15" creationId="{03B474E8-5068-57B9-6F1E-518F98F206AE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16" creationId="{6907A009-EE1B-8DEE-335C-5102002E5173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17" creationId="{7D5DFEC7-FA2F-2EBF-FA0F-E753B38B7F8D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18" creationId="{BA5BB593-149D-C888-8C8D-BD8BF1EB85C1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19" creationId="{1254AFE6-793F-3EA1-8E66-B9D67DB5C1F4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21" creationId="{51D6674F-2FB7-1371-7394-326F8A7755C6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22" creationId="{053ADFDE-2B23-F40B-FFFB-5C2069FE2283}"/>
          </ac:spMkLst>
        </pc:spChg>
        <pc:spChg chg="mod">
          <ac:chgData name="Heath Murphy" userId="da023384bb3838df" providerId="LiveId" clId="{B1E15127-7BF0-4091-91A6-C70E8945D2ED}" dt="2022-07-24T14:03:48.649" v="5297"/>
          <ac:spMkLst>
            <pc:docMk/>
            <pc:sldMk cId="2169238142" sldId="2481"/>
            <ac:spMk id="23" creationId="{666CB999-CB83-0BAF-6079-378BE020A98C}"/>
          </ac:spMkLst>
        </pc:spChg>
        <pc:spChg chg="add del mod">
          <ac:chgData name="Heath Murphy" userId="da023384bb3838df" providerId="LiveId" clId="{B1E15127-7BF0-4091-91A6-C70E8945D2ED}" dt="2022-07-24T14:31:16.646" v="5843" actId="478"/>
          <ac:spMkLst>
            <pc:docMk/>
            <pc:sldMk cId="2169238142" sldId="2481"/>
            <ac:spMk id="26" creationId="{92FA9B01-3F30-8242-C4F3-A9B9540E8EA9}"/>
          </ac:spMkLst>
        </pc:spChg>
        <pc:spChg chg="add mod">
          <ac:chgData name="Heath Murphy" userId="da023384bb3838df" providerId="LiveId" clId="{B1E15127-7BF0-4091-91A6-C70E8945D2ED}" dt="2022-07-24T14:18:42.942" v="5558" actId="404"/>
          <ac:spMkLst>
            <pc:docMk/>
            <pc:sldMk cId="2169238142" sldId="2481"/>
            <ac:spMk id="27" creationId="{A4FFC02E-FC7C-EA28-7F62-753D6DBAD985}"/>
          </ac:spMkLst>
        </pc:spChg>
        <pc:spChg chg="add mod">
          <ac:chgData name="Heath Murphy" userId="da023384bb3838df" providerId="LiveId" clId="{B1E15127-7BF0-4091-91A6-C70E8945D2ED}" dt="2022-07-24T14:31:00.184" v="5838" actId="1076"/>
          <ac:spMkLst>
            <pc:docMk/>
            <pc:sldMk cId="2169238142" sldId="2481"/>
            <ac:spMk id="28" creationId="{158116B6-52A5-04ED-1F05-99050B203162}"/>
          </ac:spMkLst>
        </pc:spChg>
        <pc:spChg chg="add mod">
          <ac:chgData name="Heath Murphy" userId="da023384bb3838df" providerId="LiveId" clId="{B1E15127-7BF0-4091-91A6-C70E8945D2ED}" dt="2022-07-24T14:31:00.184" v="5838" actId="1076"/>
          <ac:spMkLst>
            <pc:docMk/>
            <pc:sldMk cId="2169238142" sldId="2481"/>
            <ac:spMk id="29" creationId="{23857165-11B8-5C31-CAD4-1E2F4C8B408B}"/>
          </ac:spMkLst>
        </pc:spChg>
        <pc:spChg chg="add mod">
          <ac:chgData name="Heath Murphy" userId="da023384bb3838df" providerId="LiveId" clId="{B1E15127-7BF0-4091-91A6-C70E8945D2ED}" dt="2022-07-24T14:31:00.184" v="5838" actId="1076"/>
          <ac:spMkLst>
            <pc:docMk/>
            <pc:sldMk cId="2169238142" sldId="2481"/>
            <ac:spMk id="30" creationId="{248D0F00-14DE-6B11-D41B-AF45C8625308}"/>
          </ac:spMkLst>
        </pc:spChg>
        <pc:spChg chg="add mod">
          <ac:chgData name="Heath Murphy" userId="da023384bb3838df" providerId="LiveId" clId="{B1E15127-7BF0-4091-91A6-C70E8945D2ED}" dt="2022-07-24T14:31:00.184" v="5838" actId="1076"/>
          <ac:spMkLst>
            <pc:docMk/>
            <pc:sldMk cId="2169238142" sldId="2481"/>
            <ac:spMk id="31" creationId="{FA6BA89F-74B4-24FD-AFCF-5B6204C67ECE}"/>
          </ac:spMkLst>
        </pc:spChg>
        <pc:spChg chg="add mod">
          <ac:chgData name="Heath Murphy" userId="da023384bb3838df" providerId="LiveId" clId="{B1E15127-7BF0-4091-91A6-C70E8945D2ED}" dt="2022-07-24T14:30:36.287" v="5834" actId="1036"/>
          <ac:spMkLst>
            <pc:docMk/>
            <pc:sldMk cId="2169238142" sldId="2481"/>
            <ac:spMk id="32" creationId="{E0124047-86B3-0065-1331-63BC1EA64ADF}"/>
          </ac:spMkLst>
        </pc:spChg>
        <pc:spChg chg="add mod">
          <ac:chgData name="Heath Murphy" userId="da023384bb3838df" providerId="LiveId" clId="{B1E15127-7BF0-4091-91A6-C70E8945D2ED}" dt="2022-07-24T14:31:59.362" v="5855" actId="1076"/>
          <ac:spMkLst>
            <pc:docMk/>
            <pc:sldMk cId="2169238142" sldId="2481"/>
            <ac:spMk id="34" creationId="{4AC2E9A7-803F-5920-B9EF-D1CFBFE9BA8F}"/>
          </ac:spMkLst>
        </pc:spChg>
        <pc:spChg chg="add mod">
          <ac:chgData name="Heath Murphy" userId="da023384bb3838df" providerId="LiveId" clId="{B1E15127-7BF0-4091-91A6-C70E8945D2ED}" dt="2022-07-24T14:31:52.270" v="5853" actId="1076"/>
          <ac:spMkLst>
            <pc:docMk/>
            <pc:sldMk cId="2169238142" sldId="2481"/>
            <ac:spMk id="35" creationId="{3F7470B8-6D3A-CD50-58CF-9CE38A2B4A93}"/>
          </ac:spMkLst>
        </pc:spChg>
        <pc:spChg chg="add mod">
          <ac:chgData name="Heath Murphy" userId="da023384bb3838df" providerId="LiveId" clId="{B1E15127-7BF0-4091-91A6-C70E8945D2ED}" dt="2022-07-24T14:28:33.523" v="5812" actId="207"/>
          <ac:spMkLst>
            <pc:docMk/>
            <pc:sldMk cId="2169238142" sldId="2481"/>
            <ac:spMk id="36" creationId="{BFB5C1F9-8E04-44E4-FA46-28762DBE6325}"/>
          </ac:spMkLst>
        </pc:spChg>
        <pc:spChg chg="add mod">
          <ac:chgData name="Heath Murphy" userId="da023384bb3838df" providerId="LiveId" clId="{B1E15127-7BF0-4091-91A6-C70E8945D2ED}" dt="2022-07-24T14:28:33.523" v="5812" actId="207"/>
          <ac:spMkLst>
            <pc:docMk/>
            <pc:sldMk cId="2169238142" sldId="2481"/>
            <ac:spMk id="37" creationId="{A05723E2-29C3-1A56-809B-A07DEBBBE70A}"/>
          </ac:spMkLst>
        </pc:spChg>
        <pc:spChg chg="add mod">
          <ac:chgData name="Heath Murphy" userId="da023384bb3838df" providerId="LiveId" clId="{B1E15127-7BF0-4091-91A6-C70E8945D2ED}" dt="2022-07-24T14:28:33.523" v="5812" actId="207"/>
          <ac:spMkLst>
            <pc:docMk/>
            <pc:sldMk cId="2169238142" sldId="2481"/>
            <ac:spMk id="38" creationId="{557A109D-B478-7368-573C-A1F9CF17DC11}"/>
          </ac:spMkLst>
        </pc:spChg>
        <pc:spChg chg="add mod">
          <ac:chgData name="Heath Murphy" userId="da023384bb3838df" providerId="LiveId" clId="{B1E15127-7BF0-4091-91A6-C70E8945D2ED}" dt="2022-07-24T14:28:33.523" v="5812" actId="207"/>
          <ac:spMkLst>
            <pc:docMk/>
            <pc:sldMk cId="2169238142" sldId="2481"/>
            <ac:spMk id="39" creationId="{2F6EB964-31AC-5726-50E3-857D250CB0A1}"/>
          </ac:spMkLst>
        </pc:spChg>
        <pc:spChg chg="add del mod">
          <ac:chgData name="Heath Murphy" userId="da023384bb3838df" providerId="LiveId" clId="{B1E15127-7BF0-4091-91A6-C70E8945D2ED}" dt="2022-07-24T14:21:32.874" v="5584" actId="478"/>
          <ac:spMkLst>
            <pc:docMk/>
            <pc:sldMk cId="2169238142" sldId="2481"/>
            <ac:spMk id="40" creationId="{EF5B91F9-2480-486F-BFAC-0AF13F7C4927}"/>
          </ac:spMkLst>
        </pc:spChg>
        <pc:spChg chg="add mod">
          <ac:chgData name="Heath Murphy" userId="da023384bb3838df" providerId="LiveId" clId="{B1E15127-7BF0-4091-91A6-C70E8945D2ED}" dt="2022-07-24T14:35:10.842" v="5956" actId="207"/>
          <ac:spMkLst>
            <pc:docMk/>
            <pc:sldMk cId="2169238142" sldId="2481"/>
            <ac:spMk id="41" creationId="{7BF40B60-8A9D-3FCA-6522-069267DAAFFD}"/>
          </ac:spMkLst>
        </pc:spChg>
        <pc:spChg chg="add del mod">
          <ac:chgData name="Heath Murphy" userId="da023384bb3838df" providerId="LiveId" clId="{B1E15127-7BF0-4091-91A6-C70E8945D2ED}" dt="2022-07-24T14:23:13.961" v="5590" actId="478"/>
          <ac:spMkLst>
            <pc:docMk/>
            <pc:sldMk cId="2169238142" sldId="2481"/>
            <ac:spMk id="42" creationId="{96DEB47F-17EA-C641-4128-23E1B1D9F230}"/>
          </ac:spMkLst>
        </pc:spChg>
        <pc:spChg chg="add del mod">
          <ac:chgData name="Heath Murphy" userId="da023384bb3838df" providerId="LiveId" clId="{B1E15127-7BF0-4091-91A6-C70E8945D2ED}" dt="2022-07-24T14:23:11.616" v="5589" actId="478"/>
          <ac:spMkLst>
            <pc:docMk/>
            <pc:sldMk cId="2169238142" sldId="2481"/>
            <ac:spMk id="43" creationId="{891919F7-130E-1078-864E-E79BD4FC1C28}"/>
          </ac:spMkLst>
        </pc:spChg>
        <pc:spChg chg="add del mod">
          <ac:chgData name="Heath Murphy" userId="da023384bb3838df" providerId="LiveId" clId="{B1E15127-7BF0-4091-91A6-C70E8945D2ED}" dt="2022-07-24T14:23:11.616" v="5589" actId="478"/>
          <ac:spMkLst>
            <pc:docMk/>
            <pc:sldMk cId="2169238142" sldId="2481"/>
            <ac:spMk id="44" creationId="{F4EFBC1F-40EE-1A1D-46EA-FA012B1B16D4}"/>
          </ac:spMkLst>
        </pc:spChg>
        <pc:spChg chg="add mod">
          <ac:chgData name="Heath Murphy" userId="da023384bb3838df" providerId="LiveId" clId="{B1E15127-7BF0-4091-91A6-C70E8945D2ED}" dt="2022-07-24T14:32:02.919" v="5856" actId="1076"/>
          <ac:spMkLst>
            <pc:docMk/>
            <pc:sldMk cId="2169238142" sldId="2481"/>
            <ac:spMk id="45" creationId="{FFCBE474-D85E-DDE7-3FDE-A2CD6A1C5D29}"/>
          </ac:spMkLst>
        </pc:spChg>
        <pc:spChg chg="add mod">
          <ac:chgData name="Heath Murphy" userId="da023384bb3838df" providerId="LiveId" clId="{B1E15127-7BF0-4091-91A6-C70E8945D2ED}" dt="2022-07-24T14:33:10.306" v="5868" actId="1076"/>
          <ac:spMkLst>
            <pc:docMk/>
            <pc:sldMk cId="2169238142" sldId="2481"/>
            <ac:spMk id="46" creationId="{52F24C19-6961-6C41-7C53-390195BB10E0}"/>
          </ac:spMkLst>
        </pc:spChg>
        <pc:spChg chg="add mod">
          <ac:chgData name="Heath Murphy" userId="da023384bb3838df" providerId="LiveId" clId="{B1E15127-7BF0-4091-91A6-C70E8945D2ED}" dt="2022-07-24T14:33:17.596" v="5870" actId="1076"/>
          <ac:spMkLst>
            <pc:docMk/>
            <pc:sldMk cId="2169238142" sldId="2481"/>
            <ac:spMk id="47" creationId="{27C5837E-B3C8-4347-6692-142F88C21017}"/>
          </ac:spMkLst>
        </pc:spChg>
        <pc:spChg chg="add mod">
          <ac:chgData name="Heath Murphy" userId="da023384bb3838df" providerId="LiveId" clId="{B1E15127-7BF0-4091-91A6-C70E8945D2ED}" dt="2022-07-24T14:32:54.519" v="5864" actId="1076"/>
          <ac:spMkLst>
            <pc:docMk/>
            <pc:sldMk cId="2169238142" sldId="2481"/>
            <ac:spMk id="48" creationId="{76A43291-CF45-562C-D790-49793304DD28}"/>
          </ac:spMkLst>
        </pc:spChg>
        <pc:spChg chg="add mod">
          <ac:chgData name="Heath Murphy" userId="da023384bb3838df" providerId="LiveId" clId="{B1E15127-7BF0-4091-91A6-C70E8945D2ED}" dt="2022-07-24T14:34:53.324" v="5955" actId="207"/>
          <ac:spMkLst>
            <pc:docMk/>
            <pc:sldMk cId="2169238142" sldId="2481"/>
            <ac:spMk id="73" creationId="{E4639CE9-B52D-F6F8-80ED-47D0F0B69565}"/>
          </ac:spMkLst>
        </pc:spChg>
        <pc:grpChg chg="add del mod">
          <ac:chgData name="Heath Murphy" userId="da023384bb3838df" providerId="LiveId" clId="{B1E15127-7BF0-4091-91A6-C70E8945D2ED}" dt="2022-07-24T14:03:51.181" v="5298"/>
          <ac:grpSpMkLst>
            <pc:docMk/>
            <pc:sldMk cId="2169238142" sldId="2481"/>
            <ac:grpSpMk id="5" creationId="{B14126D6-F7BE-04B8-8424-BB4974E2C3CB}"/>
          </ac:grpSpMkLst>
        </pc:grpChg>
        <pc:grpChg chg="add del mod">
          <ac:chgData name="Heath Murphy" userId="da023384bb3838df" providerId="LiveId" clId="{B1E15127-7BF0-4091-91A6-C70E8945D2ED}" dt="2022-07-24T14:03:51.181" v="5298"/>
          <ac:grpSpMkLst>
            <pc:docMk/>
            <pc:sldMk cId="2169238142" sldId="2481"/>
            <ac:grpSpMk id="9" creationId="{E41C5952-DA55-1717-CA39-E9FA687B0960}"/>
          </ac:grpSpMkLst>
        </pc:grpChg>
        <pc:grpChg chg="add del mod">
          <ac:chgData name="Heath Murphy" userId="da023384bb3838df" providerId="LiveId" clId="{B1E15127-7BF0-4091-91A6-C70E8945D2ED}" dt="2022-07-24T14:03:51.181" v="5298"/>
          <ac:grpSpMkLst>
            <pc:docMk/>
            <pc:sldMk cId="2169238142" sldId="2481"/>
            <ac:grpSpMk id="20" creationId="{787D53D4-E06F-B694-7199-B46728436486}"/>
          </ac:grpSpMkLst>
        </pc:grpChg>
        <pc:graphicFrameChg chg="add del mod">
          <ac:chgData name="Heath Murphy" userId="da023384bb3838df" providerId="LiveId" clId="{B1E15127-7BF0-4091-91A6-C70E8945D2ED}" dt="2022-07-24T14:03:51.181" v="5298"/>
          <ac:graphicFrameMkLst>
            <pc:docMk/>
            <pc:sldMk cId="2169238142" sldId="2481"/>
            <ac:graphicFrameMk id="4" creationId="{454AE625-C22B-71A8-16F7-9FA5C7133007}"/>
          </ac:graphicFrameMkLst>
        </pc:graphicFrameChg>
        <pc:graphicFrameChg chg="add mod modGraphic">
          <ac:chgData name="Heath Murphy" userId="da023384bb3838df" providerId="LiveId" clId="{B1E15127-7BF0-4091-91A6-C70E8945D2ED}" dt="2022-07-24T14:36:58.767" v="5965" actId="207"/>
          <ac:graphicFrameMkLst>
            <pc:docMk/>
            <pc:sldMk cId="2169238142" sldId="2481"/>
            <ac:graphicFrameMk id="25" creationId="{984B302B-DB9E-0BD1-069C-E4DDE6188310}"/>
          </ac:graphicFrameMkLst>
        </pc:graphicFrameChg>
        <pc:picChg chg="add mod">
          <ac:chgData name="Heath Murphy" userId="da023384bb3838df" providerId="LiveId" clId="{B1E15127-7BF0-4091-91A6-C70E8945D2ED}" dt="2022-07-24T14:08:31.186" v="5414" actId="1076"/>
          <ac:picMkLst>
            <pc:docMk/>
            <pc:sldMk cId="2169238142" sldId="2481"/>
            <ac:picMk id="24" creationId="{970B8CE5-5975-9864-9B20-25460390BB99}"/>
          </ac:picMkLst>
        </pc:picChg>
        <pc:cxnChg chg="add mod">
          <ac:chgData name="Heath Murphy" userId="da023384bb3838df" providerId="LiveId" clId="{B1E15127-7BF0-4091-91A6-C70E8945D2ED}" dt="2022-07-24T14:33:10.306" v="5868" actId="1076"/>
          <ac:cxnSpMkLst>
            <pc:docMk/>
            <pc:sldMk cId="2169238142" sldId="2481"/>
            <ac:cxnSpMk id="50" creationId="{CAE6124C-2112-C08B-E904-D6B92F9F80D9}"/>
          </ac:cxnSpMkLst>
        </pc:cxnChg>
        <pc:cxnChg chg="add mod">
          <ac:chgData name="Heath Murphy" userId="da023384bb3838df" providerId="LiveId" clId="{B1E15127-7BF0-4091-91A6-C70E8945D2ED}" dt="2022-07-24T14:33:14.668" v="5869" actId="14100"/>
          <ac:cxnSpMkLst>
            <pc:docMk/>
            <pc:sldMk cId="2169238142" sldId="2481"/>
            <ac:cxnSpMk id="51" creationId="{CBAB8E02-73DA-59B0-B9C5-ACBA28CF4213}"/>
          </ac:cxnSpMkLst>
        </pc:cxnChg>
        <pc:cxnChg chg="add mod">
          <ac:chgData name="Heath Murphy" userId="da023384bb3838df" providerId="LiveId" clId="{B1E15127-7BF0-4091-91A6-C70E8945D2ED}" dt="2022-07-24T14:30:41.627" v="5835" actId="14100"/>
          <ac:cxnSpMkLst>
            <pc:docMk/>
            <pc:sldMk cId="2169238142" sldId="2481"/>
            <ac:cxnSpMk id="55" creationId="{40DE5F6D-2F67-8A3B-E25B-CFC33D9D6DB6}"/>
          </ac:cxnSpMkLst>
        </pc:cxnChg>
        <pc:cxnChg chg="add mod">
          <ac:chgData name="Heath Murphy" userId="da023384bb3838df" providerId="LiveId" clId="{B1E15127-7BF0-4091-91A6-C70E8945D2ED}" dt="2022-07-24T14:30:53.191" v="5837" actId="1076"/>
          <ac:cxnSpMkLst>
            <pc:docMk/>
            <pc:sldMk cId="2169238142" sldId="2481"/>
            <ac:cxnSpMk id="59" creationId="{0DBFD96E-99B5-20EA-1A0B-45DFC1297693}"/>
          </ac:cxnSpMkLst>
        </pc:cxnChg>
        <pc:cxnChg chg="add mod">
          <ac:chgData name="Heath Murphy" userId="da023384bb3838df" providerId="LiveId" clId="{B1E15127-7BF0-4091-91A6-C70E8945D2ED}" dt="2022-07-24T14:31:40.214" v="5851" actId="1076"/>
          <ac:cxnSpMkLst>
            <pc:docMk/>
            <pc:sldMk cId="2169238142" sldId="2481"/>
            <ac:cxnSpMk id="60" creationId="{6D5EF488-A88C-9A5C-6EC8-67486362F317}"/>
          </ac:cxnSpMkLst>
        </pc:cxnChg>
      </pc:sldChg>
      <pc:sldChg chg="addSp delSp modSp add mod ord chgLayout">
        <pc:chgData name="Heath Murphy" userId="da023384bb3838df" providerId="LiveId" clId="{B1E15127-7BF0-4091-91A6-C70E8945D2ED}" dt="2022-07-25T17:08:38.983" v="8774" actId="1076"/>
        <pc:sldMkLst>
          <pc:docMk/>
          <pc:sldMk cId="2152160264" sldId="2482"/>
        </pc:sldMkLst>
        <pc:spChg chg="add del mod ord">
          <ac:chgData name="Heath Murphy" userId="da023384bb3838df" providerId="LiveId" clId="{B1E15127-7BF0-4091-91A6-C70E8945D2ED}" dt="2022-07-25T17:08:38.983" v="8774" actId="1076"/>
          <ac:spMkLst>
            <pc:docMk/>
            <pc:sldMk cId="2152160264" sldId="2482"/>
            <ac:spMk id="2" creationId="{98BDBD96-EBED-7DF4-288A-F2EFA6743A62}"/>
          </ac:spMkLst>
        </pc:spChg>
        <pc:spChg chg="mod ord">
          <ac:chgData name="Heath Murphy" userId="da023384bb3838df" providerId="LiveId" clId="{B1E15127-7BF0-4091-91A6-C70E8945D2ED}" dt="2022-07-25T17:06:58.555" v="8770" actId="1076"/>
          <ac:spMkLst>
            <pc:docMk/>
            <pc:sldMk cId="2152160264" sldId="2482"/>
            <ac:spMk id="3" creationId="{9F8E4517-74B4-5ABD-3699-00EA087858FD}"/>
          </ac:spMkLst>
        </pc:spChg>
        <pc:spChg chg="add del mod ord">
          <ac:chgData name="Heath Murphy" userId="da023384bb3838df" providerId="LiveId" clId="{B1E15127-7BF0-4091-91A6-C70E8945D2ED}" dt="2022-07-25T17:06:02.797" v="8733" actId="478"/>
          <ac:spMkLst>
            <pc:docMk/>
            <pc:sldMk cId="2152160264" sldId="2482"/>
            <ac:spMk id="4" creationId="{538F5CA9-89AD-932E-F1FB-4A0F6BA8738A}"/>
          </ac:spMkLst>
        </pc:spChg>
        <pc:spChg chg="add mod ord">
          <ac:chgData name="Heath Murphy" userId="da023384bb3838df" providerId="LiveId" clId="{B1E15127-7BF0-4091-91A6-C70E8945D2ED}" dt="2022-07-25T17:06:49.355" v="8764" actId="1076"/>
          <ac:spMkLst>
            <pc:docMk/>
            <pc:sldMk cId="2152160264" sldId="2482"/>
            <ac:spMk id="5" creationId="{6977C1B6-DCF5-C01D-F3EA-3FAEB4DF733B}"/>
          </ac:spMkLst>
        </pc:spChg>
      </pc:sldChg>
      <pc:sldChg chg="addSp delSp modSp add mod setBg">
        <pc:chgData name="Heath Murphy" userId="da023384bb3838df" providerId="LiveId" clId="{B1E15127-7BF0-4091-91A6-C70E8945D2ED}" dt="2022-07-25T18:11:26.376" v="10166" actId="14100"/>
        <pc:sldMkLst>
          <pc:docMk/>
          <pc:sldMk cId="3902201986" sldId="2483"/>
        </pc:sldMkLst>
        <pc:spChg chg="mod">
          <ac:chgData name="Heath Murphy" userId="da023384bb3838df" providerId="LiveId" clId="{B1E15127-7BF0-4091-91A6-C70E8945D2ED}" dt="2022-07-25T17:46:39.939" v="9503" actId="2711"/>
          <ac:spMkLst>
            <pc:docMk/>
            <pc:sldMk cId="3902201986" sldId="2483"/>
            <ac:spMk id="5" creationId="{C5B10FD7-2410-7499-C16F-D21F4762F981}"/>
          </ac:spMkLst>
        </pc:spChg>
        <pc:spChg chg="mod">
          <ac:chgData name="Heath Murphy" userId="da023384bb3838df" providerId="LiveId" clId="{B1E15127-7BF0-4091-91A6-C70E8945D2ED}" dt="2022-07-25T18:11:26.376" v="10166" actId="14100"/>
          <ac:spMkLst>
            <pc:docMk/>
            <pc:sldMk cId="3902201986" sldId="2483"/>
            <ac:spMk id="6" creationId="{BFA82F2A-6591-50B6-FF9D-97244B69B42F}"/>
          </ac:spMkLst>
        </pc:spChg>
        <pc:spChg chg="mod">
          <ac:chgData name="Heath Murphy" userId="da023384bb3838df" providerId="LiveId" clId="{B1E15127-7BF0-4091-91A6-C70E8945D2ED}" dt="2022-07-25T17:46:39.939" v="9503" actId="2711"/>
          <ac:spMkLst>
            <pc:docMk/>
            <pc:sldMk cId="3902201986" sldId="2483"/>
            <ac:spMk id="7" creationId="{DEC981AF-1146-9E48-D66F-C852A92ED895}"/>
          </ac:spMkLst>
        </pc:spChg>
        <pc:spChg chg="mod">
          <ac:chgData name="Heath Murphy" userId="da023384bb3838df" providerId="LiveId" clId="{B1E15127-7BF0-4091-91A6-C70E8945D2ED}" dt="2022-07-25T17:49:26.602" v="9651" actId="6549"/>
          <ac:spMkLst>
            <pc:docMk/>
            <pc:sldMk cId="3902201986" sldId="2483"/>
            <ac:spMk id="9" creationId="{00637EF9-6C60-4ED1-7542-6E43ED125B5C}"/>
          </ac:spMkLst>
        </pc:spChg>
        <pc:spChg chg="mod">
          <ac:chgData name="Heath Murphy" userId="da023384bb3838df" providerId="LiveId" clId="{B1E15127-7BF0-4091-91A6-C70E8945D2ED}" dt="2022-07-25T17:46:39.939" v="9503" actId="2711"/>
          <ac:spMkLst>
            <pc:docMk/>
            <pc:sldMk cId="3902201986" sldId="2483"/>
            <ac:spMk id="10" creationId="{D2B5166E-D031-006A-56A4-05699609D21A}"/>
          </ac:spMkLst>
        </pc:spChg>
        <pc:spChg chg="mod">
          <ac:chgData name="Heath Murphy" userId="da023384bb3838df" providerId="LiveId" clId="{B1E15127-7BF0-4091-91A6-C70E8945D2ED}" dt="2022-07-25T17:46:39.939" v="9503" actId="2711"/>
          <ac:spMkLst>
            <pc:docMk/>
            <pc:sldMk cId="3902201986" sldId="2483"/>
            <ac:spMk id="12" creationId="{13D5554F-73C4-CF93-6F22-0AB6C1752998}"/>
          </ac:spMkLst>
        </pc:spChg>
        <pc:spChg chg="mod">
          <ac:chgData name="Heath Murphy" userId="da023384bb3838df" providerId="LiveId" clId="{B1E15127-7BF0-4091-91A6-C70E8945D2ED}" dt="2022-07-25T17:46:39.939" v="9503" actId="2711"/>
          <ac:spMkLst>
            <pc:docMk/>
            <pc:sldMk cId="3902201986" sldId="2483"/>
            <ac:spMk id="14" creationId="{3C9CD467-D63E-03D8-2E84-9B4E14BF9BC9}"/>
          </ac:spMkLst>
        </pc:spChg>
        <pc:spChg chg="mod">
          <ac:chgData name="Heath Murphy" userId="da023384bb3838df" providerId="LiveId" clId="{B1E15127-7BF0-4091-91A6-C70E8945D2ED}" dt="2022-07-25T17:46:39.939" v="9503" actId="2711"/>
          <ac:spMkLst>
            <pc:docMk/>
            <pc:sldMk cId="3902201986" sldId="2483"/>
            <ac:spMk id="15" creationId="{91961DBE-7328-80D8-37B5-9FBAB8147776}"/>
          </ac:spMkLst>
        </pc:spChg>
        <pc:spChg chg="mod">
          <ac:chgData name="Heath Murphy" userId="da023384bb3838df" providerId="LiveId" clId="{B1E15127-7BF0-4091-91A6-C70E8945D2ED}" dt="2022-07-25T17:46:39.939" v="9503" actId="2711"/>
          <ac:spMkLst>
            <pc:docMk/>
            <pc:sldMk cId="3902201986" sldId="2483"/>
            <ac:spMk id="16" creationId="{9B6ADBBC-A7B6-80B4-CC56-B2CCFA5B04E1}"/>
          </ac:spMkLst>
        </pc:spChg>
        <pc:spChg chg="mod">
          <ac:chgData name="Heath Murphy" userId="da023384bb3838df" providerId="LiveId" clId="{B1E15127-7BF0-4091-91A6-C70E8945D2ED}" dt="2022-07-25T17:54:46.805" v="10154" actId="20577"/>
          <ac:spMkLst>
            <pc:docMk/>
            <pc:sldMk cId="3902201986" sldId="2483"/>
            <ac:spMk id="19" creationId="{9E72EB0A-9DB2-87DE-2725-A3F8DE4AE73F}"/>
          </ac:spMkLst>
        </pc:spChg>
        <pc:spChg chg="mod">
          <ac:chgData name="Heath Murphy" userId="da023384bb3838df" providerId="LiveId" clId="{B1E15127-7BF0-4091-91A6-C70E8945D2ED}" dt="2022-07-25T17:50:20.846" v="9740" actId="20577"/>
          <ac:spMkLst>
            <pc:docMk/>
            <pc:sldMk cId="3902201986" sldId="2483"/>
            <ac:spMk id="20" creationId="{29804317-CA7E-BDD0-CA06-47E4BF9593BF}"/>
          </ac:spMkLst>
        </pc:spChg>
        <pc:spChg chg="mod">
          <ac:chgData name="Heath Murphy" userId="da023384bb3838df" providerId="LiveId" clId="{B1E15127-7BF0-4091-91A6-C70E8945D2ED}" dt="2022-07-25T17:53:48.594" v="10018" actId="33524"/>
          <ac:spMkLst>
            <pc:docMk/>
            <pc:sldMk cId="3902201986" sldId="2483"/>
            <ac:spMk id="21" creationId="{5F441D0B-415E-5DC2-2305-74F8FD4A9453}"/>
          </ac:spMkLst>
        </pc:spChg>
        <pc:spChg chg="mod">
          <ac:chgData name="Heath Murphy" userId="da023384bb3838df" providerId="LiveId" clId="{B1E15127-7BF0-4091-91A6-C70E8945D2ED}" dt="2022-07-25T17:52:50.589" v="9875" actId="20577"/>
          <ac:spMkLst>
            <pc:docMk/>
            <pc:sldMk cId="3902201986" sldId="2483"/>
            <ac:spMk id="22" creationId="{B95879A1-694F-1C58-6398-0C3202F3B365}"/>
          </ac:spMkLst>
        </pc:spChg>
        <pc:spChg chg="mod">
          <ac:chgData name="Heath Murphy" userId="da023384bb3838df" providerId="LiveId" clId="{B1E15127-7BF0-4091-91A6-C70E8945D2ED}" dt="2022-07-25T17:52:27.138" v="9847"/>
          <ac:spMkLst>
            <pc:docMk/>
            <pc:sldMk cId="3902201986" sldId="2483"/>
            <ac:spMk id="23" creationId="{29FA114E-B1A6-475E-A0FB-312EBBDD61A7}"/>
          </ac:spMkLst>
        </pc:spChg>
        <pc:spChg chg="add del mod">
          <ac:chgData name="Heath Murphy" userId="da023384bb3838df" providerId="LiveId" clId="{B1E15127-7BF0-4091-91A6-C70E8945D2ED}" dt="2022-07-25T18:10:22.218" v="10159" actId="478"/>
          <ac:spMkLst>
            <pc:docMk/>
            <pc:sldMk cId="3902201986" sldId="2483"/>
            <ac:spMk id="26" creationId="{BCB2D396-252F-AD11-EB46-578ACB85D2E9}"/>
          </ac:spMkLst>
        </pc:spChg>
        <pc:grpChg chg="add mod">
          <ac:chgData name="Heath Murphy" userId="da023384bb3838df" providerId="LiveId" clId="{B1E15127-7BF0-4091-91A6-C70E8945D2ED}" dt="2022-07-25T17:46:31.346" v="9502"/>
          <ac:grpSpMkLst>
            <pc:docMk/>
            <pc:sldMk cId="3902201986" sldId="2483"/>
            <ac:grpSpMk id="4" creationId="{F81A5580-DD13-A216-351C-1817BED780B4}"/>
          </ac:grpSpMkLst>
        </pc:grpChg>
        <pc:grpChg chg="mod">
          <ac:chgData name="Heath Murphy" userId="da023384bb3838df" providerId="LiveId" clId="{B1E15127-7BF0-4091-91A6-C70E8945D2ED}" dt="2022-07-25T17:46:31.346" v="9502"/>
          <ac:grpSpMkLst>
            <pc:docMk/>
            <pc:sldMk cId="3902201986" sldId="2483"/>
            <ac:grpSpMk id="13" creationId="{24B1A403-5B05-0494-DC56-FB172AF1483B}"/>
          </ac:grpSpMkLst>
        </pc:grpChg>
        <pc:cxnChg chg="mod">
          <ac:chgData name="Heath Murphy" userId="da023384bb3838df" providerId="LiveId" clId="{B1E15127-7BF0-4091-91A6-C70E8945D2ED}" dt="2022-07-25T17:46:31.346" v="9502"/>
          <ac:cxnSpMkLst>
            <pc:docMk/>
            <pc:sldMk cId="3902201986" sldId="2483"/>
            <ac:cxnSpMk id="8" creationId="{96112C24-3C56-3E87-8EDD-FB06F9F983DC}"/>
          </ac:cxnSpMkLst>
        </pc:cxnChg>
        <pc:cxnChg chg="mod">
          <ac:chgData name="Heath Murphy" userId="da023384bb3838df" providerId="LiveId" clId="{B1E15127-7BF0-4091-91A6-C70E8945D2ED}" dt="2022-07-25T17:46:31.346" v="9502"/>
          <ac:cxnSpMkLst>
            <pc:docMk/>
            <pc:sldMk cId="3902201986" sldId="2483"/>
            <ac:cxnSpMk id="11" creationId="{C25AB90E-874B-8198-51D1-B5D71FA476E5}"/>
          </ac:cxnSpMkLst>
        </pc:cxnChg>
        <pc:cxnChg chg="mod">
          <ac:chgData name="Heath Murphy" userId="da023384bb3838df" providerId="LiveId" clId="{B1E15127-7BF0-4091-91A6-C70E8945D2ED}" dt="2022-07-25T17:46:31.346" v="9502"/>
          <ac:cxnSpMkLst>
            <pc:docMk/>
            <pc:sldMk cId="3902201986" sldId="2483"/>
            <ac:cxnSpMk id="17" creationId="{09297149-08EE-2D34-14C1-4ECAE12CC462}"/>
          </ac:cxnSpMkLst>
        </pc:cxnChg>
        <pc:cxnChg chg="mod">
          <ac:chgData name="Heath Murphy" userId="da023384bb3838df" providerId="LiveId" clId="{B1E15127-7BF0-4091-91A6-C70E8945D2ED}" dt="2022-07-25T17:46:31.346" v="9502"/>
          <ac:cxnSpMkLst>
            <pc:docMk/>
            <pc:sldMk cId="3902201986" sldId="2483"/>
            <ac:cxnSpMk id="18" creationId="{7C9FD733-8DF0-0EC0-965D-CE7C7962ACDA}"/>
          </ac:cxnSpMkLst>
        </pc:cxnChg>
        <pc:cxnChg chg="mod">
          <ac:chgData name="Heath Murphy" userId="da023384bb3838df" providerId="LiveId" clId="{B1E15127-7BF0-4091-91A6-C70E8945D2ED}" dt="2022-07-25T17:46:31.346" v="9502"/>
          <ac:cxnSpMkLst>
            <pc:docMk/>
            <pc:sldMk cId="3902201986" sldId="2483"/>
            <ac:cxnSpMk id="24" creationId="{C236DAA6-D518-4F7E-6ACF-5D77410666D0}"/>
          </ac:cxnSpMkLst>
        </pc:cxnChg>
        <pc:cxnChg chg="mod">
          <ac:chgData name="Heath Murphy" userId="da023384bb3838df" providerId="LiveId" clId="{B1E15127-7BF0-4091-91A6-C70E8945D2ED}" dt="2022-07-25T17:46:31.346" v="9502"/>
          <ac:cxnSpMkLst>
            <pc:docMk/>
            <pc:sldMk cId="3902201986" sldId="2483"/>
            <ac:cxnSpMk id="25" creationId="{6C941F6C-1AA0-40AD-195C-5DF3C31018B8}"/>
          </ac:cxnSpMkLst>
        </pc:cxnChg>
      </pc:sldChg>
      <pc:sldChg chg="addSp delSp modSp add mod ord modAnim">
        <pc:chgData name="Heath Murphy" userId="da023384bb3838df" providerId="LiveId" clId="{B1E15127-7BF0-4091-91A6-C70E8945D2ED}" dt="2022-07-25T19:17:14.887" v="10695" actId="20577"/>
        <pc:sldMkLst>
          <pc:docMk/>
          <pc:sldMk cId="1739147528" sldId="2484"/>
        </pc:sldMkLst>
        <pc:spChg chg="mod">
          <ac:chgData name="Heath Murphy" userId="da023384bb3838df" providerId="LiveId" clId="{B1E15127-7BF0-4091-91A6-C70E8945D2ED}" dt="2022-07-25T19:17:14.887" v="10695" actId="20577"/>
          <ac:spMkLst>
            <pc:docMk/>
            <pc:sldMk cId="1739147528" sldId="2484"/>
            <ac:spMk id="3" creationId="{9F8E4517-74B4-5ABD-3699-00EA087858FD}"/>
          </ac:spMkLst>
        </pc:spChg>
        <pc:spChg chg="add mod">
          <ac:chgData name="Heath Murphy" userId="da023384bb3838df" providerId="LiveId" clId="{B1E15127-7BF0-4091-91A6-C70E8945D2ED}" dt="2022-07-24T13:37:38.662" v="4840" actId="1076"/>
          <ac:spMkLst>
            <pc:docMk/>
            <pc:sldMk cId="1739147528" sldId="2484"/>
            <ac:spMk id="4" creationId="{6DD1ACDC-B1CA-373A-B893-27F143C8CAA6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6" creationId="{34875766-3FD6-BA09-E578-B96A12F32D1E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7" creationId="{B5572EDE-FA74-BCD9-EB33-B8DCFDB6A162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9" creationId="{569034BB-FD7D-D1F6-5D57-A2B5C4172ED5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10" creationId="{8D158822-F5FB-1254-35EB-1E806AF4B474}"/>
          </ac:spMkLst>
        </pc:spChg>
        <pc:spChg chg="add del mod">
          <ac:chgData name="Heath Murphy" userId="da023384bb3838df" providerId="LiveId" clId="{B1E15127-7BF0-4091-91A6-C70E8945D2ED}" dt="2022-07-24T13:38:54.225" v="4842"/>
          <ac:spMkLst>
            <pc:docMk/>
            <pc:sldMk cId="1739147528" sldId="2484"/>
            <ac:spMk id="11" creationId="{9DE7F252-48EA-BB4E-0D48-48B3B3F9FFED}"/>
          </ac:spMkLst>
        </pc:spChg>
        <pc:spChg chg="add del mod">
          <ac:chgData name="Heath Murphy" userId="da023384bb3838df" providerId="LiveId" clId="{B1E15127-7BF0-4091-91A6-C70E8945D2ED}" dt="2022-07-24T13:38:54.225" v="4842"/>
          <ac:spMkLst>
            <pc:docMk/>
            <pc:sldMk cId="1739147528" sldId="2484"/>
            <ac:spMk id="13" creationId="{1F912415-837C-AE5B-D9D9-9E14F90D3D43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15" creationId="{EACDA8BE-3D54-98CE-0CE6-628E6F3A83C2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16" creationId="{164ADFBE-C3C9-263C-1420-3A77F69C3EE4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18" creationId="{9A0B8C0F-8129-3D9F-B1F2-4397670D1683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19" creationId="{8ACB3EED-C6BD-588D-8F21-2C2E988378A2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21" creationId="{AD1821A7-C1BF-59F9-0F42-64A2E3C499E9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22" creationId="{AED7A4E2-1008-8789-D9DB-F7096A9AF838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24" creationId="{E1EFB28E-5FFE-D4BC-8A9B-482F7D7E4B01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25" creationId="{8EB3F33C-B57A-1221-4FBF-9B70CABFE084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29" creationId="{AE277573-D441-7ADD-825C-628993A137E8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30" creationId="{BC028D04-92B5-9376-64F1-634A86BCFB36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32" creationId="{5855274E-441C-9429-32F9-AB478EBF6F38}"/>
          </ac:spMkLst>
        </pc:spChg>
        <pc:spChg chg="mod">
          <ac:chgData name="Heath Murphy" userId="da023384bb3838df" providerId="LiveId" clId="{B1E15127-7BF0-4091-91A6-C70E8945D2ED}" dt="2022-07-24T13:38:47.649" v="4841"/>
          <ac:spMkLst>
            <pc:docMk/>
            <pc:sldMk cId="1739147528" sldId="2484"/>
            <ac:spMk id="33" creationId="{8040EE35-A67A-A210-8246-47F82494F7E1}"/>
          </ac:spMkLst>
        </pc:spChg>
        <pc:spChg chg="add del mod">
          <ac:chgData name="Heath Murphy" userId="da023384bb3838df" providerId="LiveId" clId="{B1E15127-7BF0-4091-91A6-C70E8945D2ED}" dt="2022-07-24T13:38:54.225" v="4842"/>
          <ac:spMkLst>
            <pc:docMk/>
            <pc:sldMk cId="1739147528" sldId="2484"/>
            <ac:spMk id="34" creationId="{D88DD5A1-143E-2FB5-0634-99BD8E4A47EE}"/>
          </ac:spMkLst>
        </pc:spChg>
        <pc:spChg chg="add del mod">
          <ac:chgData name="Heath Murphy" userId="da023384bb3838df" providerId="LiveId" clId="{B1E15127-7BF0-4091-91A6-C70E8945D2ED}" dt="2022-07-24T13:38:54.225" v="4842"/>
          <ac:spMkLst>
            <pc:docMk/>
            <pc:sldMk cId="1739147528" sldId="2484"/>
            <ac:spMk id="36" creationId="{E5D66F57-AF4A-9005-757C-AC28522071EC}"/>
          </ac:spMkLst>
        </pc:spChg>
        <pc:spChg chg="add del mod">
          <ac:chgData name="Heath Murphy" userId="da023384bb3838df" providerId="LiveId" clId="{B1E15127-7BF0-4091-91A6-C70E8945D2ED}" dt="2022-07-24T13:38:54.225" v="4842"/>
          <ac:spMkLst>
            <pc:docMk/>
            <pc:sldMk cId="1739147528" sldId="2484"/>
            <ac:spMk id="37" creationId="{C6A0343A-7359-5483-EFE9-079AAB0DF175}"/>
          </ac:spMkLst>
        </pc:spChg>
        <pc:spChg chg="add mod">
          <ac:chgData name="Heath Murphy" userId="da023384bb3838df" providerId="LiveId" clId="{B1E15127-7BF0-4091-91A6-C70E8945D2ED}" dt="2022-07-24T13:55:09.658" v="5034" actId="20577"/>
          <ac:spMkLst>
            <pc:docMk/>
            <pc:sldMk cId="1739147528" sldId="2484"/>
            <ac:spMk id="41" creationId="{8BD64AD0-A5B5-9958-FF71-9ED298D2A31A}"/>
          </ac:spMkLst>
        </pc:spChg>
        <pc:spChg chg="add del mod">
          <ac:chgData name="Heath Murphy" userId="da023384bb3838df" providerId="LiveId" clId="{B1E15127-7BF0-4091-91A6-C70E8945D2ED}" dt="2022-07-24T13:55:19.898" v="5035" actId="478"/>
          <ac:spMkLst>
            <pc:docMk/>
            <pc:sldMk cId="1739147528" sldId="2484"/>
            <ac:spMk id="42" creationId="{43977265-1170-79CA-E9FB-AADA77F5CA40}"/>
          </ac:spMkLst>
        </pc:spChg>
        <pc:spChg chg="add mod">
          <ac:chgData name="Heath Murphy" userId="da023384bb3838df" providerId="LiveId" clId="{B1E15127-7BF0-4091-91A6-C70E8945D2ED}" dt="2022-07-24T13:56:39.889" v="5147" actId="20577"/>
          <ac:spMkLst>
            <pc:docMk/>
            <pc:sldMk cId="1739147528" sldId="2484"/>
            <ac:spMk id="43" creationId="{CB8E9A7A-5CB0-35EA-0537-FFAB3C159F96}"/>
          </ac:spMkLst>
        </pc:spChg>
        <pc:grpChg chg="add del mod">
          <ac:chgData name="Heath Murphy" userId="da023384bb3838df" providerId="LiveId" clId="{B1E15127-7BF0-4091-91A6-C70E8945D2ED}" dt="2022-07-24T13:38:54.225" v="4842"/>
          <ac:grpSpMkLst>
            <pc:docMk/>
            <pc:sldMk cId="1739147528" sldId="2484"/>
            <ac:grpSpMk id="5" creationId="{D2E22AE1-DD9B-EB69-40DA-AF2ADDD83CF8}"/>
          </ac:grpSpMkLst>
        </pc:grpChg>
        <pc:grpChg chg="add del mod">
          <ac:chgData name="Heath Murphy" userId="da023384bb3838df" providerId="LiveId" clId="{B1E15127-7BF0-4091-91A6-C70E8945D2ED}" dt="2022-07-24T13:38:54.225" v="4842"/>
          <ac:grpSpMkLst>
            <pc:docMk/>
            <pc:sldMk cId="1739147528" sldId="2484"/>
            <ac:grpSpMk id="8" creationId="{E05EE69B-ADDC-8354-6FD6-17233C330007}"/>
          </ac:grpSpMkLst>
        </pc:grpChg>
        <pc:grpChg chg="add del mod">
          <ac:chgData name="Heath Murphy" userId="da023384bb3838df" providerId="LiveId" clId="{B1E15127-7BF0-4091-91A6-C70E8945D2ED}" dt="2022-07-24T13:38:54.225" v="4842"/>
          <ac:grpSpMkLst>
            <pc:docMk/>
            <pc:sldMk cId="1739147528" sldId="2484"/>
            <ac:grpSpMk id="14" creationId="{CBE25B3A-BEBB-06A8-8ECA-CBDE088BEB89}"/>
          </ac:grpSpMkLst>
        </pc:grpChg>
        <pc:grpChg chg="add del mod">
          <ac:chgData name="Heath Murphy" userId="da023384bb3838df" providerId="LiveId" clId="{B1E15127-7BF0-4091-91A6-C70E8945D2ED}" dt="2022-07-24T13:38:54.225" v="4842"/>
          <ac:grpSpMkLst>
            <pc:docMk/>
            <pc:sldMk cId="1739147528" sldId="2484"/>
            <ac:grpSpMk id="17" creationId="{DA8E2963-0BCD-DDB5-1554-6D3CA0F78478}"/>
          </ac:grpSpMkLst>
        </pc:grpChg>
        <pc:grpChg chg="add del mod">
          <ac:chgData name="Heath Murphy" userId="da023384bb3838df" providerId="LiveId" clId="{B1E15127-7BF0-4091-91A6-C70E8945D2ED}" dt="2022-07-24T13:38:54.225" v="4842"/>
          <ac:grpSpMkLst>
            <pc:docMk/>
            <pc:sldMk cId="1739147528" sldId="2484"/>
            <ac:grpSpMk id="20" creationId="{9DDE8919-4AD7-6168-24F2-5611395F71CF}"/>
          </ac:grpSpMkLst>
        </pc:grpChg>
        <pc:grpChg chg="add del mod">
          <ac:chgData name="Heath Murphy" userId="da023384bb3838df" providerId="LiveId" clId="{B1E15127-7BF0-4091-91A6-C70E8945D2ED}" dt="2022-07-24T13:38:54.225" v="4842"/>
          <ac:grpSpMkLst>
            <pc:docMk/>
            <pc:sldMk cId="1739147528" sldId="2484"/>
            <ac:grpSpMk id="23" creationId="{74BF272D-EFC9-26A3-B0D1-ADB50FEF7ECE}"/>
          </ac:grpSpMkLst>
        </pc:grpChg>
        <pc:grpChg chg="add del mod">
          <ac:chgData name="Heath Murphy" userId="da023384bb3838df" providerId="LiveId" clId="{B1E15127-7BF0-4091-91A6-C70E8945D2ED}" dt="2022-07-24T13:38:54.225" v="4842"/>
          <ac:grpSpMkLst>
            <pc:docMk/>
            <pc:sldMk cId="1739147528" sldId="2484"/>
            <ac:grpSpMk id="28" creationId="{1FB08282-CE82-DC9B-4548-CB6CE5A1E415}"/>
          </ac:grpSpMkLst>
        </pc:grpChg>
        <pc:grpChg chg="add del mod">
          <ac:chgData name="Heath Murphy" userId="da023384bb3838df" providerId="LiveId" clId="{B1E15127-7BF0-4091-91A6-C70E8945D2ED}" dt="2022-07-24T13:38:54.225" v="4842"/>
          <ac:grpSpMkLst>
            <pc:docMk/>
            <pc:sldMk cId="1739147528" sldId="2484"/>
            <ac:grpSpMk id="31" creationId="{58DBF50F-1814-EFFF-4043-D175A4FAE673}"/>
          </ac:grpSpMkLst>
        </pc:grpChg>
        <pc:picChg chg="add mod">
          <ac:chgData name="Heath Murphy" userId="da023384bb3838df" providerId="LiveId" clId="{B1E15127-7BF0-4091-91A6-C70E8945D2ED}" dt="2022-07-24T13:56:45.049" v="5148" actId="1076"/>
          <ac:picMkLst>
            <pc:docMk/>
            <pc:sldMk cId="1739147528" sldId="2484"/>
            <ac:picMk id="38" creationId="{97CBA8F1-D571-5BD5-57DD-B7C933A967E6}"/>
          </ac:picMkLst>
        </pc:picChg>
        <pc:picChg chg="add mod">
          <ac:chgData name="Heath Murphy" userId="da023384bb3838df" providerId="LiveId" clId="{B1E15127-7BF0-4091-91A6-C70E8945D2ED}" dt="2022-07-24T13:47:24.781" v="4851" actId="1076"/>
          <ac:picMkLst>
            <pc:docMk/>
            <pc:sldMk cId="1739147528" sldId="2484"/>
            <ac:picMk id="39" creationId="{228D8266-024F-0CD2-66A0-23171DF1D16B}"/>
          </ac:picMkLst>
        </pc:picChg>
        <pc:picChg chg="add mod">
          <ac:chgData name="Heath Murphy" userId="da023384bb3838df" providerId="LiveId" clId="{B1E15127-7BF0-4091-91A6-C70E8945D2ED}" dt="2022-07-24T13:47:20.281" v="4850" actId="1076"/>
          <ac:picMkLst>
            <pc:docMk/>
            <pc:sldMk cId="1739147528" sldId="2484"/>
            <ac:picMk id="40" creationId="{C721DC3B-7596-4BC7-67A6-9327309AB328}"/>
          </ac:picMkLst>
        </pc:picChg>
        <pc:cxnChg chg="add del mod">
          <ac:chgData name="Heath Murphy" userId="da023384bb3838df" providerId="LiveId" clId="{B1E15127-7BF0-4091-91A6-C70E8945D2ED}" dt="2022-07-24T13:38:54.225" v="4842"/>
          <ac:cxnSpMkLst>
            <pc:docMk/>
            <pc:sldMk cId="1739147528" sldId="2484"/>
            <ac:cxnSpMk id="12" creationId="{9C21C087-4DE3-8286-0A12-547AD6A40F9C}"/>
          </ac:cxnSpMkLst>
        </pc:cxnChg>
        <pc:cxnChg chg="add del mod">
          <ac:chgData name="Heath Murphy" userId="da023384bb3838df" providerId="LiveId" clId="{B1E15127-7BF0-4091-91A6-C70E8945D2ED}" dt="2022-07-24T13:38:54.225" v="4842"/>
          <ac:cxnSpMkLst>
            <pc:docMk/>
            <pc:sldMk cId="1739147528" sldId="2484"/>
            <ac:cxnSpMk id="26" creationId="{4780943F-8DD2-F7CF-2932-58E6C60F8D12}"/>
          </ac:cxnSpMkLst>
        </pc:cxnChg>
        <pc:cxnChg chg="add del mod">
          <ac:chgData name="Heath Murphy" userId="da023384bb3838df" providerId="LiveId" clId="{B1E15127-7BF0-4091-91A6-C70E8945D2ED}" dt="2022-07-24T13:38:54.225" v="4842"/>
          <ac:cxnSpMkLst>
            <pc:docMk/>
            <pc:sldMk cId="1739147528" sldId="2484"/>
            <ac:cxnSpMk id="27" creationId="{BE14BDE0-B692-0399-8372-F7F5B1733255}"/>
          </ac:cxnSpMkLst>
        </pc:cxnChg>
        <pc:cxnChg chg="add del mod">
          <ac:chgData name="Heath Murphy" userId="da023384bb3838df" providerId="LiveId" clId="{B1E15127-7BF0-4091-91A6-C70E8945D2ED}" dt="2022-07-24T13:38:54.225" v="4842"/>
          <ac:cxnSpMkLst>
            <pc:docMk/>
            <pc:sldMk cId="1739147528" sldId="2484"/>
            <ac:cxnSpMk id="35" creationId="{90313BD2-6E4A-24DA-B12D-D404F4C293B7}"/>
          </ac:cxnSpMkLst>
        </pc:cxnChg>
      </pc:sldChg>
      <pc:sldChg chg="addSp delSp modSp add mod">
        <pc:chgData name="Heath Murphy" userId="da023384bb3838df" providerId="LiveId" clId="{B1E15127-7BF0-4091-91A6-C70E8945D2ED}" dt="2022-07-25T18:26:00.446" v="10590" actId="1076"/>
        <pc:sldMkLst>
          <pc:docMk/>
          <pc:sldMk cId="1215957457" sldId="2485"/>
        </pc:sldMkLst>
        <pc:spChg chg="mod">
          <ac:chgData name="Heath Murphy" userId="da023384bb3838df" providerId="LiveId" clId="{B1E15127-7BF0-4091-91A6-C70E8945D2ED}" dt="2022-07-25T18:18:36.438" v="10296" actId="1076"/>
          <ac:spMkLst>
            <pc:docMk/>
            <pc:sldMk cId="1215957457" sldId="2485"/>
            <ac:spMk id="5" creationId="{C5B10FD7-2410-7499-C16F-D21F4762F981}"/>
          </ac:spMkLst>
        </pc:spChg>
        <pc:spChg chg="mod">
          <ac:chgData name="Heath Murphy" userId="da023384bb3838df" providerId="LiveId" clId="{B1E15127-7BF0-4091-91A6-C70E8945D2ED}" dt="2022-07-25T18:21:19.436" v="10366" actId="1076"/>
          <ac:spMkLst>
            <pc:docMk/>
            <pc:sldMk cId="1215957457" sldId="2485"/>
            <ac:spMk id="6" creationId="{BFA82F2A-6591-50B6-FF9D-97244B69B42F}"/>
          </ac:spMkLst>
        </pc:spChg>
        <pc:spChg chg="mod">
          <ac:chgData name="Heath Murphy" userId="da023384bb3838df" providerId="LiveId" clId="{B1E15127-7BF0-4091-91A6-C70E8945D2ED}" dt="2022-07-25T18:18:29.484" v="10295" actId="207"/>
          <ac:spMkLst>
            <pc:docMk/>
            <pc:sldMk cId="1215957457" sldId="2485"/>
            <ac:spMk id="11" creationId="{750E8016-889A-1622-D477-A277F5FCA599}"/>
          </ac:spMkLst>
        </pc:spChg>
        <pc:spChg chg="mod">
          <ac:chgData name="Heath Murphy" userId="da023384bb3838df" providerId="LiveId" clId="{B1E15127-7BF0-4091-91A6-C70E8945D2ED}" dt="2022-07-25T18:19:42.329" v="10304" actId="207"/>
          <ac:spMkLst>
            <pc:docMk/>
            <pc:sldMk cId="1215957457" sldId="2485"/>
            <ac:spMk id="12" creationId="{1ECE37C8-AA1B-74BD-ADC5-204E5932CAFF}"/>
          </ac:spMkLst>
        </pc:spChg>
        <pc:spChg chg="mod">
          <ac:chgData name="Heath Murphy" userId="da023384bb3838df" providerId="LiveId" clId="{B1E15127-7BF0-4091-91A6-C70E8945D2ED}" dt="2022-07-25T18:19:22.766" v="10302" actId="207"/>
          <ac:spMkLst>
            <pc:docMk/>
            <pc:sldMk cId="1215957457" sldId="2485"/>
            <ac:spMk id="13" creationId="{AF36EE8B-7E76-5292-AC26-221907166FBC}"/>
          </ac:spMkLst>
        </pc:spChg>
        <pc:spChg chg="mod">
          <ac:chgData name="Heath Murphy" userId="da023384bb3838df" providerId="LiveId" clId="{B1E15127-7BF0-4091-91A6-C70E8945D2ED}" dt="2022-07-25T18:19:07.930" v="10300" actId="207"/>
          <ac:spMkLst>
            <pc:docMk/>
            <pc:sldMk cId="1215957457" sldId="2485"/>
            <ac:spMk id="14" creationId="{1D95AB45-A6BF-9795-3F46-50DFD4F186FC}"/>
          </ac:spMkLst>
        </pc:spChg>
        <pc:spChg chg="mod">
          <ac:chgData name="Heath Murphy" userId="da023384bb3838df" providerId="LiveId" clId="{B1E15127-7BF0-4091-91A6-C70E8945D2ED}" dt="2022-07-25T18:18:50.882" v="10298" actId="207"/>
          <ac:spMkLst>
            <pc:docMk/>
            <pc:sldMk cId="1215957457" sldId="2485"/>
            <ac:spMk id="15" creationId="{801D7E4D-A9CE-972F-E756-E808A090EA48}"/>
          </ac:spMkLst>
        </pc:spChg>
        <pc:spChg chg="add mod">
          <ac:chgData name="Heath Murphy" userId="da023384bb3838df" providerId="LiveId" clId="{B1E15127-7BF0-4091-91A6-C70E8945D2ED}" dt="2022-07-25T18:21:29.345" v="10367" actId="1076"/>
          <ac:spMkLst>
            <pc:docMk/>
            <pc:sldMk cId="1215957457" sldId="2485"/>
            <ac:spMk id="40" creationId="{161DA632-2358-FC6B-B77B-767A4B2BB212}"/>
          </ac:spMkLst>
        </pc:spChg>
        <pc:spChg chg="add mod">
          <ac:chgData name="Heath Murphy" userId="da023384bb3838df" providerId="LiveId" clId="{B1E15127-7BF0-4091-91A6-C70E8945D2ED}" dt="2022-07-25T18:21:29.345" v="10367" actId="1076"/>
          <ac:spMkLst>
            <pc:docMk/>
            <pc:sldMk cId="1215957457" sldId="2485"/>
            <ac:spMk id="41" creationId="{5F381867-04B5-E92A-CBF5-E156D3D767C8}"/>
          </ac:spMkLst>
        </pc:spChg>
        <pc:spChg chg="add del mod">
          <ac:chgData name="Heath Murphy" userId="da023384bb3838df" providerId="LiveId" clId="{B1E15127-7BF0-4091-91A6-C70E8945D2ED}" dt="2022-07-25T18:22:15.950" v="10381" actId="478"/>
          <ac:spMkLst>
            <pc:docMk/>
            <pc:sldMk cId="1215957457" sldId="2485"/>
            <ac:spMk id="42" creationId="{CA30C61E-CE27-C4E1-D3FB-FC4FB7D59016}"/>
          </ac:spMkLst>
        </pc:spChg>
        <pc:spChg chg="add mod">
          <ac:chgData name="Heath Murphy" userId="da023384bb3838df" providerId="LiveId" clId="{B1E15127-7BF0-4091-91A6-C70E8945D2ED}" dt="2022-07-25T18:26:00.446" v="10590" actId="1076"/>
          <ac:spMkLst>
            <pc:docMk/>
            <pc:sldMk cId="1215957457" sldId="2485"/>
            <ac:spMk id="43" creationId="{783FA632-7CD0-B8BF-A567-438944A7C809}"/>
          </ac:spMkLst>
        </pc:spChg>
        <pc:grpChg chg="add mod">
          <ac:chgData name="Heath Murphy" userId="da023384bb3838df" providerId="LiveId" clId="{B1E15127-7BF0-4091-91A6-C70E8945D2ED}" dt="2022-07-25T18:21:29.345" v="10367" actId="1076"/>
          <ac:grpSpMkLst>
            <pc:docMk/>
            <pc:sldMk cId="1215957457" sldId="2485"/>
            <ac:grpSpMk id="4" creationId="{F9C42007-11A3-326B-A20B-D224A79CC88A}"/>
          </ac:grpSpMkLst>
        </pc:grpChg>
        <pc:cxnChg chg="mod">
          <ac:chgData name="Heath Murphy" userId="da023384bb3838df" providerId="LiveId" clId="{B1E15127-7BF0-4091-91A6-C70E8945D2ED}" dt="2022-07-25T18:16:14.545" v="10216" actId="14100"/>
          <ac:cxnSpMkLst>
            <pc:docMk/>
            <pc:sldMk cId="1215957457" sldId="2485"/>
            <ac:cxnSpMk id="7" creationId="{FDF037B9-6914-D6CD-373B-E70AAE33B632}"/>
          </ac:cxnSpMkLst>
        </pc:cxnChg>
        <pc:cxnChg chg="mod">
          <ac:chgData name="Heath Murphy" userId="da023384bb3838df" providerId="LiveId" clId="{B1E15127-7BF0-4091-91A6-C70E8945D2ED}" dt="2022-07-25T18:16:33.921" v="10221" actId="14100"/>
          <ac:cxnSpMkLst>
            <pc:docMk/>
            <pc:sldMk cId="1215957457" sldId="2485"/>
            <ac:cxnSpMk id="8" creationId="{88C4C579-257E-16A6-AABA-11C569FC53E6}"/>
          </ac:cxnSpMkLst>
        </pc:cxnChg>
        <pc:cxnChg chg="mod">
          <ac:chgData name="Heath Murphy" userId="da023384bb3838df" providerId="LiveId" clId="{B1E15127-7BF0-4091-91A6-C70E8945D2ED}" dt="2022-07-25T18:16:43.193" v="10222" actId="14100"/>
          <ac:cxnSpMkLst>
            <pc:docMk/>
            <pc:sldMk cId="1215957457" sldId="2485"/>
            <ac:cxnSpMk id="9" creationId="{6334A18E-6AB7-C668-DC5E-9C1C5F63089D}"/>
          </ac:cxnSpMkLst>
        </pc:cxnChg>
        <pc:cxnChg chg="mod">
          <ac:chgData name="Heath Murphy" userId="da023384bb3838df" providerId="LiveId" clId="{B1E15127-7BF0-4091-91A6-C70E8945D2ED}" dt="2022-07-25T18:16:47.487" v="10223" actId="14100"/>
          <ac:cxnSpMkLst>
            <pc:docMk/>
            <pc:sldMk cId="1215957457" sldId="2485"/>
            <ac:cxnSpMk id="10" creationId="{B849FB26-F4CB-7E2E-4043-F76402D23FBB}"/>
          </ac:cxnSpMkLst>
        </pc:cxnChg>
      </pc:sldChg>
      <pc:sldChg chg="addSp delSp modSp add mod setBg modAnim">
        <pc:chgData name="Heath Murphy" userId="da023384bb3838df" providerId="LiveId" clId="{B1E15127-7BF0-4091-91A6-C70E8945D2ED}" dt="2022-07-24T14:47:55.972" v="6108" actId="1076"/>
        <pc:sldMkLst>
          <pc:docMk/>
          <pc:sldMk cId="3814203210" sldId="2486"/>
        </pc:sldMkLst>
        <pc:spChg chg="mod">
          <ac:chgData name="Heath Murphy" userId="da023384bb3838df" providerId="LiveId" clId="{B1E15127-7BF0-4091-91A6-C70E8945D2ED}" dt="2022-07-24T14:45:19.242" v="5990" actId="403"/>
          <ac:spMkLst>
            <pc:docMk/>
            <pc:sldMk cId="3814203210" sldId="2486"/>
            <ac:spMk id="3" creationId="{9F8E4517-74B4-5ABD-3699-00EA087858FD}"/>
          </ac:spMkLst>
        </pc:spChg>
        <pc:spChg chg="add 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4" creationId="{4BDC073A-4F52-20E2-4112-5FB6540C8186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8" creationId="{F7329A2F-7154-6EEA-DE2F-F85406001357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15" creationId="{F5AF563D-42E4-0981-91B0-18499CD42A70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17" creationId="{D3C10F72-0C6A-4B97-5613-560D17058BAB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19" creationId="{EBF163DC-EE2E-A9E5-D298-A0A0A22E964C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21" creationId="{E3E8E463-5884-4F1A-E70B-1293F96146AC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23" creationId="{5B057D2D-A722-FF31-C2CE-5C945064B315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25" creationId="{B9A41D76-7A95-BDCC-41E7-D16A98636965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27" creationId="{F29A0FA3-8886-5B2F-0D97-418C912FD8FE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29" creationId="{61CC733F-B350-7D38-FE79-CCAD48DE513E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31" creationId="{7741472E-63D3-43DA-2F48-846949BAD839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33" creationId="{57BBCEBF-8F46-597D-FD60-C0B12BE0A67C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36" creationId="{1FBC2C83-4BCE-48A8-2900-7B109C212755}"/>
          </ac:spMkLst>
        </pc:spChg>
        <pc:spChg chg="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37" creationId="{8EAD5AE0-2F40-3347-FC34-4909586465A3}"/>
          </ac:spMkLst>
        </pc:spChg>
        <pc:spChg chg="del mod">
          <ac:chgData name="Heath Murphy" userId="da023384bb3838df" providerId="LiveId" clId="{B1E15127-7BF0-4091-91A6-C70E8945D2ED}" dt="2022-07-24T14:44:09.539" v="5977" actId="478"/>
          <ac:spMkLst>
            <pc:docMk/>
            <pc:sldMk cId="3814203210" sldId="2486"/>
            <ac:spMk id="39" creationId="{45065E62-4847-6F39-3A0F-2697D0F8F064}"/>
          </ac:spMkLst>
        </pc:spChg>
        <pc:spChg chg="del mod">
          <ac:chgData name="Heath Murphy" userId="da023384bb3838df" providerId="LiveId" clId="{B1E15127-7BF0-4091-91A6-C70E8945D2ED}" dt="2022-07-24T14:44:05.476" v="5976" actId="478"/>
          <ac:spMkLst>
            <pc:docMk/>
            <pc:sldMk cId="3814203210" sldId="2486"/>
            <ac:spMk id="40" creationId="{A6CE47CE-EF54-1CE9-D513-8F2CA4478DD4}"/>
          </ac:spMkLst>
        </pc:spChg>
        <pc:spChg chg="del mod">
          <ac:chgData name="Heath Murphy" userId="da023384bb3838df" providerId="LiveId" clId="{B1E15127-7BF0-4091-91A6-C70E8945D2ED}" dt="2022-07-24T14:44:03.453" v="5975" actId="478"/>
          <ac:spMkLst>
            <pc:docMk/>
            <pc:sldMk cId="3814203210" sldId="2486"/>
            <ac:spMk id="41" creationId="{F1037857-93A2-E568-177C-62FDCE2594CC}"/>
          </ac:spMkLst>
        </pc:spChg>
        <pc:spChg chg="add 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42" creationId="{E6A4ED44-E8AA-BC24-450C-C914FE2EA9E6}"/>
          </ac:spMkLst>
        </pc:spChg>
        <pc:spChg chg="add mod">
          <ac:chgData name="Heath Murphy" userId="da023384bb3838df" providerId="LiveId" clId="{B1E15127-7BF0-4091-91A6-C70E8945D2ED}" dt="2022-07-24T14:47:46.149" v="6106" actId="1076"/>
          <ac:spMkLst>
            <pc:docMk/>
            <pc:sldMk cId="3814203210" sldId="2486"/>
            <ac:spMk id="43" creationId="{EED34EC2-A34C-A7E1-FABC-F3870067C4C9}"/>
          </ac:spMkLst>
        </pc:spChg>
        <pc:spChg chg="add 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44" creationId="{4ABBA923-7111-114C-9FA0-C7D1C4557992}"/>
          </ac:spMkLst>
        </pc:spChg>
        <pc:spChg chg="add mod">
          <ac:chgData name="Heath Murphy" userId="da023384bb3838df" providerId="LiveId" clId="{B1E15127-7BF0-4091-91A6-C70E8945D2ED}" dt="2022-07-24T14:47:55.972" v="6108" actId="1076"/>
          <ac:spMkLst>
            <pc:docMk/>
            <pc:sldMk cId="3814203210" sldId="2486"/>
            <ac:spMk id="45" creationId="{88804AE0-315E-B3E9-99F0-A90D62F35BFD}"/>
          </ac:spMkLst>
        </pc:spChg>
        <pc:spChg chg="add mod">
          <ac:chgData name="Heath Murphy" userId="da023384bb3838df" providerId="LiveId" clId="{B1E15127-7BF0-4091-91A6-C70E8945D2ED}" dt="2022-07-24T14:47:35.619" v="6105" actId="1037"/>
          <ac:spMkLst>
            <pc:docMk/>
            <pc:sldMk cId="3814203210" sldId="2486"/>
            <ac:spMk id="46" creationId="{246138BF-BD03-8E94-42F2-E6B6821C8D0E}"/>
          </ac:spMkLst>
        </pc:spChg>
        <pc:grpChg chg="add 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5" creationId="{3EC95138-168F-F1E4-68B6-8D1CFAA007D3}"/>
          </ac:grpSpMkLst>
        </pc:grpChg>
        <pc:grpChg chg="del mod">
          <ac:chgData name="Heath Murphy" userId="da023384bb3838df" providerId="LiveId" clId="{B1E15127-7BF0-4091-91A6-C70E8945D2ED}" dt="2022-07-24T14:44:09.539" v="5977" actId="478"/>
          <ac:grpSpMkLst>
            <pc:docMk/>
            <pc:sldMk cId="3814203210" sldId="2486"/>
            <ac:grpSpMk id="6" creationId="{2DF548A6-E006-7F94-B15B-83084B8C445E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7" creationId="{E3661A2A-4456-981C-D363-D8D0C4397B9A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9" creationId="{4D4FB4DF-55D8-4770-94F5-00BF16F55B3A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10" creationId="{C3B005D7-DAC8-745A-9BE8-2AEE84426E57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11" creationId="{30EEA41A-CDA1-F560-5738-61FCDD3E0CF4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12" creationId="{FAFACD6A-46F7-4FD9-77A7-42FF86B1FCDB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13" creationId="{C61AED67-67D2-40C1-260E-268C9B3AA96F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14" creationId="{0401A31D-28FE-6980-6E0A-F1111F231E62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18" creationId="{45A75B45-9D84-2DBC-98FA-9D2960992CA4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22" creationId="{0B67883A-11F3-FCD5-B340-52F03BFE608F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26" creationId="{34441D77-A2AA-AE1B-F15E-3D5A97834816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30" creationId="{8106CC18-0723-3659-19F3-014E20C08DB8}"/>
          </ac:grpSpMkLst>
        </pc:grpChg>
        <pc:grpChg chg="del mod">
          <ac:chgData name="Heath Murphy" userId="da023384bb3838df" providerId="LiveId" clId="{B1E15127-7BF0-4091-91A6-C70E8945D2ED}" dt="2022-07-24T14:44:05.476" v="5976" actId="478"/>
          <ac:grpSpMkLst>
            <pc:docMk/>
            <pc:sldMk cId="3814203210" sldId="2486"/>
            <ac:grpSpMk id="34" creationId="{F18718F4-6F1C-A447-7979-45E057C936CA}"/>
          </ac:grpSpMkLst>
        </pc:grpChg>
        <pc:grpChg chg="mod">
          <ac:chgData name="Heath Murphy" userId="da023384bb3838df" providerId="LiveId" clId="{B1E15127-7BF0-4091-91A6-C70E8945D2ED}" dt="2022-07-24T14:47:35.619" v="6105" actId="1037"/>
          <ac:grpSpMkLst>
            <pc:docMk/>
            <pc:sldMk cId="3814203210" sldId="2486"/>
            <ac:grpSpMk id="35" creationId="{ED18C559-A984-5151-2933-12B27B75C2E0}"/>
          </ac:grpSpMkLst>
        </pc:grpChg>
        <pc:grpChg chg="del mod">
          <ac:chgData name="Heath Murphy" userId="da023384bb3838df" providerId="LiveId" clId="{B1E15127-7BF0-4091-91A6-C70E8945D2ED}" dt="2022-07-24T14:44:03.453" v="5975" actId="478"/>
          <ac:grpSpMkLst>
            <pc:docMk/>
            <pc:sldMk cId="3814203210" sldId="2486"/>
            <ac:grpSpMk id="38" creationId="{FF1BF8E7-917F-9DA2-D855-D70FD400403F}"/>
          </ac:grpSpMkLst>
        </pc:grpChg>
        <pc:cxnChg chg="mod">
          <ac:chgData name="Heath Murphy" userId="da023384bb3838df" providerId="LiveId" clId="{B1E15127-7BF0-4091-91A6-C70E8945D2ED}" dt="2022-07-24T14:47:35.619" v="6105" actId="1037"/>
          <ac:cxnSpMkLst>
            <pc:docMk/>
            <pc:sldMk cId="3814203210" sldId="2486"/>
            <ac:cxnSpMk id="16" creationId="{5DC84B7C-93E2-01A0-25FD-DC43F1B625D6}"/>
          </ac:cxnSpMkLst>
        </pc:cxnChg>
        <pc:cxnChg chg="mod">
          <ac:chgData name="Heath Murphy" userId="da023384bb3838df" providerId="LiveId" clId="{B1E15127-7BF0-4091-91A6-C70E8945D2ED}" dt="2022-07-24T14:47:35.619" v="6105" actId="1037"/>
          <ac:cxnSpMkLst>
            <pc:docMk/>
            <pc:sldMk cId="3814203210" sldId="2486"/>
            <ac:cxnSpMk id="20" creationId="{7AB7CAE0-3081-0191-9453-B857E0D7073B}"/>
          </ac:cxnSpMkLst>
        </pc:cxnChg>
        <pc:cxnChg chg="mod">
          <ac:chgData name="Heath Murphy" userId="da023384bb3838df" providerId="LiveId" clId="{B1E15127-7BF0-4091-91A6-C70E8945D2ED}" dt="2022-07-24T14:47:35.619" v="6105" actId="1037"/>
          <ac:cxnSpMkLst>
            <pc:docMk/>
            <pc:sldMk cId="3814203210" sldId="2486"/>
            <ac:cxnSpMk id="24" creationId="{F30E9776-538B-9EFB-E0E7-450ABEA4F45F}"/>
          </ac:cxnSpMkLst>
        </pc:cxnChg>
        <pc:cxnChg chg="mod">
          <ac:chgData name="Heath Murphy" userId="da023384bb3838df" providerId="LiveId" clId="{B1E15127-7BF0-4091-91A6-C70E8945D2ED}" dt="2022-07-24T14:47:35.619" v="6105" actId="1037"/>
          <ac:cxnSpMkLst>
            <pc:docMk/>
            <pc:sldMk cId="3814203210" sldId="2486"/>
            <ac:cxnSpMk id="28" creationId="{EB9B5A7B-3BA9-FD72-25A6-39478E61C092}"/>
          </ac:cxnSpMkLst>
        </pc:cxnChg>
        <pc:cxnChg chg="mod">
          <ac:chgData name="Heath Murphy" userId="da023384bb3838df" providerId="LiveId" clId="{B1E15127-7BF0-4091-91A6-C70E8945D2ED}" dt="2022-07-24T14:47:35.619" v="6105" actId="1037"/>
          <ac:cxnSpMkLst>
            <pc:docMk/>
            <pc:sldMk cId="3814203210" sldId="2486"/>
            <ac:cxnSpMk id="32" creationId="{84C4DBD4-4E32-D081-2807-E177BC43E43D}"/>
          </ac:cxnSpMkLst>
        </pc:cxnChg>
      </pc:sldChg>
      <pc:sldChg chg="addSp delSp modSp add mod ord setBg setClrOvrMap">
        <pc:chgData name="Heath Murphy" userId="da023384bb3838df" providerId="LiveId" clId="{B1E15127-7BF0-4091-91A6-C70E8945D2ED}" dt="2022-07-25T16:32:32.862" v="8371" actId="166"/>
        <pc:sldMkLst>
          <pc:docMk/>
          <pc:sldMk cId="639861239" sldId="2487"/>
        </pc:sldMkLst>
        <pc:spChg chg="mod ord">
          <ac:chgData name="Heath Murphy" userId="da023384bb3838df" providerId="LiveId" clId="{B1E15127-7BF0-4091-91A6-C70E8945D2ED}" dt="2022-07-25T16:32:14.546" v="8369" actId="26606"/>
          <ac:spMkLst>
            <pc:docMk/>
            <pc:sldMk cId="639861239" sldId="2487"/>
            <ac:spMk id="5" creationId="{C5B10FD7-2410-7499-C16F-D21F4762F981}"/>
          </ac:spMkLst>
        </pc:spChg>
        <pc:spChg chg="mod ord">
          <ac:chgData name="Heath Murphy" userId="da023384bb3838df" providerId="LiveId" clId="{B1E15127-7BF0-4091-91A6-C70E8945D2ED}" dt="2022-07-25T16:32:14.546" v="8369" actId="26606"/>
          <ac:spMkLst>
            <pc:docMk/>
            <pc:sldMk cId="639861239" sldId="2487"/>
            <ac:spMk id="6" creationId="{BFA82F2A-6591-50B6-FF9D-97244B69B42F}"/>
          </ac:spMkLst>
        </pc:spChg>
        <pc:spChg chg="add del">
          <ac:chgData name="Heath Murphy" userId="da023384bb3838df" providerId="LiveId" clId="{B1E15127-7BF0-4091-91A6-C70E8945D2ED}" dt="2022-07-25T16:32:14.546" v="8369" actId="26606"/>
          <ac:spMkLst>
            <pc:docMk/>
            <pc:sldMk cId="639861239" sldId="2487"/>
            <ac:spMk id="11" creationId="{8537B233-9CDD-4A90-AABB-A8963DEE4FBC}"/>
          </ac:spMkLst>
        </pc:spChg>
        <pc:spChg chg="add del">
          <ac:chgData name="Heath Murphy" userId="da023384bb3838df" providerId="LiveId" clId="{B1E15127-7BF0-4091-91A6-C70E8945D2ED}" dt="2022-07-25T16:32:10.053" v="8366" actId="26606"/>
          <ac:spMkLst>
            <pc:docMk/>
            <pc:sldMk cId="639861239" sldId="2487"/>
            <ac:spMk id="18" creationId="{3F24A09B-713F-43FC-AB6E-B88083968522}"/>
          </ac:spMkLst>
        </pc:spChg>
        <pc:spChg chg="add del">
          <ac:chgData name="Heath Murphy" userId="da023384bb3838df" providerId="LiveId" clId="{B1E15127-7BF0-4091-91A6-C70E8945D2ED}" dt="2022-07-25T16:32:14.542" v="8368" actId="26606"/>
          <ac:spMkLst>
            <pc:docMk/>
            <pc:sldMk cId="639861239" sldId="2487"/>
            <ac:spMk id="22" creationId="{D6B40EE1-545B-44B1-AC7B-86667387D81A}"/>
          </ac:spMkLst>
        </pc:spChg>
        <pc:spChg chg="add">
          <ac:chgData name="Heath Murphy" userId="da023384bb3838df" providerId="LiveId" clId="{B1E15127-7BF0-4091-91A6-C70E8945D2ED}" dt="2022-07-25T16:32:14.546" v="8369" actId="26606"/>
          <ac:spMkLst>
            <pc:docMk/>
            <pc:sldMk cId="639861239" sldId="2487"/>
            <ac:spMk id="24" creationId="{FB5B0058-AF13-4859-B429-4EDDE2A26F7F}"/>
          </ac:spMkLst>
        </pc:spChg>
        <pc:spChg chg="add">
          <ac:chgData name="Heath Murphy" userId="da023384bb3838df" providerId="LiveId" clId="{B1E15127-7BF0-4091-91A6-C70E8945D2ED}" dt="2022-07-25T16:32:14.546" v="8369" actId="26606"/>
          <ac:spMkLst>
            <pc:docMk/>
            <pc:sldMk cId="639861239" sldId="2487"/>
            <ac:spMk id="25" creationId="{0277405F-0B4F-4418-B773-1B38814125B6}"/>
          </ac:spMkLst>
        </pc:spChg>
        <pc:picChg chg="add mod ord">
          <ac:chgData name="Heath Murphy" userId="da023384bb3838df" providerId="LiveId" clId="{B1E15127-7BF0-4091-91A6-C70E8945D2ED}" dt="2022-07-25T16:32:32.862" v="8371" actId="166"/>
          <ac:picMkLst>
            <pc:docMk/>
            <pc:sldMk cId="639861239" sldId="2487"/>
            <ac:picMk id="3" creationId="{4854F637-D5DF-3BCA-47A2-CCDFE7D68128}"/>
          </ac:picMkLst>
        </pc:picChg>
        <pc:picChg chg="add mod ord">
          <ac:chgData name="Heath Murphy" userId="da023384bb3838df" providerId="LiveId" clId="{B1E15127-7BF0-4091-91A6-C70E8945D2ED}" dt="2022-07-25T16:32:14.546" v="8369" actId="26606"/>
          <ac:picMkLst>
            <pc:docMk/>
            <pc:sldMk cId="639861239" sldId="2487"/>
            <ac:picMk id="7" creationId="{9BA97F5C-13E1-6636-4B95-CFCD335F7E1D}"/>
          </ac:picMkLst>
        </pc:picChg>
        <pc:cxnChg chg="add del">
          <ac:chgData name="Heath Murphy" userId="da023384bb3838df" providerId="LiveId" clId="{B1E15127-7BF0-4091-91A6-C70E8945D2ED}" dt="2022-07-25T16:32:14.546" v="8369" actId="26606"/>
          <ac:cxnSpMkLst>
            <pc:docMk/>
            <pc:sldMk cId="639861239" sldId="2487"/>
            <ac:cxnSpMk id="13" creationId="{040575EE-C594-4566-BC00-663004E52AB5}"/>
          </ac:cxnSpMkLst>
        </pc:cxnChg>
        <pc:cxnChg chg="add del">
          <ac:chgData name="Heath Murphy" userId="da023384bb3838df" providerId="LiveId" clId="{B1E15127-7BF0-4091-91A6-C70E8945D2ED}" dt="2022-07-25T16:32:10.053" v="8366" actId="26606"/>
          <ac:cxnSpMkLst>
            <pc:docMk/>
            <pc:sldMk cId="639861239" sldId="2487"/>
            <ac:cxnSpMk id="20" creationId="{0B91AB35-C3B4-4B70-B3DD-13D63B7DA23D}"/>
          </ac:cxnSpMkLst>
        </pc:cxnChg>
      </pc:sldChg>
      <pc:sldChg chg="modSp add mod">
        <pc:chgData name="Heath Murphy" userId="da023384bb3838df" providerId="LiveId" clId="{B1E15127-7BF0-4091-91A6-C70E8945D2ED}" dt="2022-07-23T21:23:42.197" v="3940" actId="20577"/>
        <pc:sldMkLst>
          <pc:docMk/>
          <pc:sldMk cId="1598161127" sldId="2488"/>
        </pc:sldMkLst>
        <pc:spChg chg="mod">
          <ac:chgData name="Heath Murphy" userId="da023384bb3838df" providerId="LiveId" clId="{B1E15127-7BF0-4091-91A6-C70E8945D2ED}" dt="2022-07-23T21:23:42.197" v="3940" actId="20577"/>
          <ac:spMkLst>
            <pc:docMk/>
            <pc:sldMk cId="1598161127" sldId="2488"/>
            <ac:spMk id="3" creationId="{1D24B42B-925B-494C-A986-BD85E8117E1E}"/>
          </ac:spMkLst>
        </pc:spChg>
      </pc:sldChg>
      <pc:sldChg chg="modSp add del mod">
        <pc:chgData name="Heath Murphy" userId="da023384bb3838df" providerId="LiveId" clId="{B1E15127-7BF0-4091-91A6-C70E8945D2ED}" dt="2022-07-24T14:58:49.145" v="6791" actId="2696"/>
        <pc:sldMkLst>
          <pc:docMk/>
          <pc:sldMk cId="3543872714" sldId="2489"/>
        </pc:sldMkLst>
        <pc:spChg chg="mod">
          <ac:chgData name="Heath Murphy" userId="da023384bb3838df" providerId="LiveId" clId="{B1E15127-7BF0-4091-91A6-C70E8945D2ED}" dt="2022-07-23T21:24:50.804" v="3991" actId="20577"/>
          <ac:spMkLst>
            <pc:docMk/>
            <pc:sldMk cId="3543872714" sldId="2489"/>
            <ac:spMk id="6" creationId="{BFA82F2A-6591-50B6-FF9D-97244B69B42F}"/>
          </ac:spMkLst>
        </pc:spChg>
      </pc:sldChg>
      <pc:sldChg chg="modSp add del mod ord">
        <pc:chgData name="Heath Murphy" userId="da023384bb3838df" providerId="LiveId" clId="{B1E15127-7BF0-4091-91A6-C70E8945D2ED}" dt="2022-07-24T14:50:40.219" v="6116" actId="47"/>
        <pc:sldMkLst>
          <pc:docMk/>
          <pc:sldMk cId="2473680892" sldId="2490"/>
        </pc:sldMkLst>
        <pc:spChg chg="mod">
          <ac:chgData name="Heath Murphy" userId="da023384bb3838df" providerId="LiveId" clId="{B1E15127-7BF0-4091-91A6-C70E8945D2ED}" dt="2022-07-23T21:25:13.724" v="4042" actId="20577"/>
          <ac:spMkLst>
            <pc:docMk/>
            <pc:sldMk cId="2473680892" sldId="2490"/>
            <ac:spMk id="6" creationId="{BFA82F2A-6591-50B6-FF9D-97244B69B42F}"/>
          </ac:spMkLst>
        </pc:spChg>
      </pc:sldChg>
      <pc:sldChg chg="modSp add del mod">
        <pc:chgData name="Heath Murphy" userId="da023384bb3838df" providerId="LiveId" clId="{B1E15127-7BF0-4091-91A6-C70E8945D2ED}" dt="2022-07-25T13:53:45.098" v="7007" actId="47"/>
        <pc:sldMkLst>
          <pc:docMk/>
          <pc:sldMk cId="1577442228" sldId="2491"/>
        </pc:sldMkLst>
        <pc:spChg chg="mod">
          <ac:chgData name="Heath Murphy" userId="da023384bb3838df" providerId="LiveId" clId="{B1E15127-7BF0-4091-91A6-C70E8945D2ED}" dt="2022-07-23T21:25:54.068" v="4076" actId="20577"/>
          <ac:spMkLst>
            <pc:docMk/>
            <pc:sldMk cId="1577442228" sldId="2491"/>
            <ac:spMk id="6" creationId="{BFA82F2A-6591-50B6-FF9D-97244B69B42F}"/>
          </ac:spMkLst>
        </pc:spChg>
      </pc:sldChg>
      <pc:sldChg chg="modSp add del mod">
        <pc:chgData name="Heath Murphy" userId="da023384bb3838df" providerId="LiveId" clId="{B1E15127-7BF0-4091-91A6-C70E8945D2ED}" dt="2022-07-25T13:53:46.699" v="7008" actId="47"/>
        <pc:sldMkLst>
          <pc:docMk/>
          <pc:sldMk cId="2788693626" sldId="2492"/>
        </pc:sldMkLst>
        <pc:spChg chg="mod">
          <ac:chgData name="Heath Murphy" userId="da023384bb3838df" providerId="LiveId" clId="{B1E15127-7BF0-4091-91A6-C70E8945D2ED}" dt="2022-07-23T21:26:26.659" v="4109" actId="20577"/>
          <ac:spMkLst>
            <pc:docMk/>
            <pc:sldMk cId="2788693626" sldId="2492"/>
            <ac:spMk id="6" creationId="{BFA82F2A-6591-50B6-FF9D-97244B69B42F}"/>
          </ac:spMkLst>
        </pc:spChg>
      </pc:sldChg>
      <pc:sldChg chg="new del">
        <pc:chgData name="Heath Murphy" userId="da023384bb3838df" providerId="LiveId" clId="{B1E15127-7BF0-4091-91A6-C70E8945D2ED}" dt="2022-07-24T13:10:55.411" v="4151" actId="47"/>
        <pc:sldMkLst>
          <pc:docMk/>
          <pc:sldMk cId="1015756361" sldId="2493"/>
        </pc:sldMkLst>
      </pc:sldChg>
      <pc:sldChg chg="addSp delSp modSp add mod delAnim modAnim">
        <pc:chgData name="Heath Murphy" userId="da023384bb3838df" providerId="LiveId" clId="{B1E15127-7BF0-4091-91A6-C70E8945D2ED}" dt="2022-07-25T19:10:04.446" v="10605"/>
        <pc:sldMkLst>
          <pc:docMk/>
          <pc:sldMk cId="919407911" sldId="2494"/>
        </pc:sldMkLst>
        <pc:spChg chg="del">
          <ac:chgData name="Heath Murphy" userId="da023384bb3838df" providerId="LiveId" clId="{B1E15127-7BF0-4091-91A6-C70E8945D2ED}" dt="2022-07-24T13:11:17.663" v="4163" actId="478"/>
          <ac:spMkLst>
            <pc:docMk/>
            <pc:sldMk cId="919407911" sldId="2494"/>
            <ac:spMk id="8" creationId="{103950CF-5BF2-4FB0-A36C-48C194F39E12}"/>
          </ac:spMkLst>
        </pc:spChg>
        <pc:spChg chg="del">
          <ac:chgData name="Heath Murphy" userId="da023384bb3838df" providerId="LiveId" clId="{B1E15127-7BF0-4091-91A6-C70E8945D2ED}" dt="2022-07-24T13:11:03.616" v="4155" actId="478"/>
          <ac:spMkLst>
            <pc:docMk/>
            <pc:sldMk cId="919407911" sldId="2494"/>
            <ac:spMk id="9" creationId="{256319DF-036A-473B-95D3-C5F6FF849FD4}"/>
          </ac:spMkLst>
        </pc:spChg>
        <pc:spChg chg="mod">
          <ac:chgData name="Heath Murphy" userId="da023384bb3838df" providerId="LiveId" clId="{B1E15127-7BF0-4091-91A6-C70E8945D2ED}" dt="2022-07-24T13:25:01.882" v="4449" actId="20577"/>
          <ac:spMkLst>
            <pc:docMk/>
            <pc:sldMk cId="919407911" sldId="2494"/>
            <ac:spMk id="10" creationId="{255FA470-23EB-4512-8FFB-28DDAB08B002}"/>
          </ac:spMkLst>
        </pc:spChg>
        <pc:spChg chg="del">
          <ac:chgData name="Heath Murphy" userId="da023384bb3838df" providerId="LiveId" clId="{B1E15127-7BF0-4091-91A6-C70E8945D2ED}" dt="2022-07-24T13:11:06.335" v="4157" actId="478"/>
          <ac:spMkLst>
            <pc:docMk/>
            <pc:sldMk cId="919407911" sldId="2494"/>
            <ac:spMk id="11" creationId="{24CE64B2-9180-CDDA-8703-AE365817C28A}"/>
          </ac:spMkLst>
        </pc:spChg>
        <pc:spChg chg="del">
          <ac:chgData name="Heath Murphy" userId="da023384bb3838df" providerId="LiveId" clId="{B1E15127-7BF0-4091-91A6-C70E8945D2ED}" dt="2022-07-24T13:10:59.085" v="4152" actId="478"/>
          <ac:spMkLst>
            <pc:docMk/>
            <pc:sldMk cId="919407911" sldId="2494"/>
            <ac:spMk id="13" creationId="{AB84E1AA-F20C-4187-0D2B-009E4AAD7D5D}"/>
          </ac:spMkLst>
        </pc:spChg>
        <pc:spChg chg="del">
          <ac:chgData name="Heath Murphy" userId="da023384bb3838df" providerId="LiveId" clId="{B1E15127-7BF0-4091-91A6-C70E8945D2ED}" dt="2022-07-24T13:11:13.111" v="4161" actId="478"/>
          <ac:spMkLst>
            <pc:docMk/>
            <pc:sldMk cId="919407911" sldId="2494"/>
            <ac:spMk id="14" creationId="{ADA271DD-A8E3-9DC8-9C2D-3A5103ECB29D}"/>
          </ac:spMkLst>
        </pc:spChg>
        <pc:spChg chg="add del mod">
          <ac:chgData name="Heath Murphy" userId="da023384bb3838df" providerId="LiveId" clId="{B1E15127-7BF0-4091-91A6-C70E8945D2ED}" dt="2022-07-24T13:13:28.958" v="4200" actId="478"/>
          <ac:spMkLst>
            <pc:docMk/>
            <pc:sldMk cId="919407911" sldId="2494"/>
            <ac:spMk id="15" creationId="{F743E143-304E-9975-0B1C-FF818CD1FE87}"/>
          </ac:spMkLst>
        </pc:spChg>
        <pc:spChg chg="add mod">
          <ac:chgData name="Heath Murphy" userId="da023384bb3838df" providerId="LiveId" clId="{B1E15127-7BF0-4091-91A6-C70E8945D2ED}" dt="2022-07-24T13:21:16.860" v="4393" actId="20577"/>
          <ac:spMkLst>
            <pc:docMk/>
            <pc:sldMk cId="919407911" sldId="2494"/>
            <ac:spMk id="17" creationId="{CFA7823B-6021-1FD0-7DA8-AB98C2992BCB}"/>
          </ac:spMkLst>
        </pc:spChg>
        <pc:spChg chg="mod">
          <ac:chgData name="Heath Murphy" userId="da023384bb3838df" providerId="LiveId" clId="{B1E15127-7BF0-4091-91A6-C70E8945D2ED}" dt="2022-07-24T13:13:29.477" v="4201"/>
          <ac:spMkLst>
            <pc:docMk/>
            <pc:sldMk cId="919407911" sldId="2494"/>
            <ac:spMk id="22" creationId="{3478A884-0B99-ED2D-C2BB-6CA127515E23}"/>
          </ac:spMkLst>
        </pc:spChg>
        <pc:spChg chg="mod">
          <ac:chgData name="Heath Murphy" userId="da023384bb3838df" providerId="LiveId" clId="{B1E15127-7BF0-4091-91A6-C70E8945D2ED}" dt="2022-07-24T13:13:29.477" v="4201"/>
          <ac:spMkLst>
            <pc:docMk/>
            <pc:sldMk cId="919407911" sldId="2494"/>
            <ac:spMk id="23" creationId="{B9A8750D-E379-01A4-ED42-ADD586544071}"/>
          </ac:spMkLst>
        </pc:spChg>
        <pc:spChg chg="mod">
          <ac:chgData name="Heath Murphy" userId="da023384bb3838df" providerId="LiveId" clId="{B1E15127-7BF0-4091-91A6-C70E8945D2ED}" dt="2022-07-24T13:13:29.477" v="4201"/>
          <ac:spMkLst>
            <pc:docMk/>
            <pc:sldMk cId="919407911" sldId="2494"/>
            <ac:spMk id="25" creationId="{8D8582D1-C869-D288-D9CB-429ADB740E42}"/>
          </ac:spMkLst>
        </pc:spChg>
        <pc:spChg chg="mod">
          <ac:chgData name="Heath Murphy" userId="da023384bb3838df" providerId="LiveId" clId="{B1E15127-7BF0-4091-91A6-C70E8945D2ED}" dt="2022-07-24T13:13:29.477" v="4201"/>
          <ac:spMkLst>
            <pc:docMk/>
            <pc:sldMk cId="919407911" sldId="2494"/>
            <ac:spMk id="26" creationId="{51269532-141A-D2A9-93C0-8CC68C421781}"/>
          </ac:spMkLst>
        </pc:spChg>
        <pc:spChg chg="add mod">
          <ac:chgData name="Heath Murphy" userId="da023384bb3838df" providerId="LiveId" clId="{B1E15127-7BF0-4091-91A6-C70E8945D2ED}" dt="2022-07-24T13:25:13.955" v="4476" actId="1036"/>
          <ac:spMkLst>
            <pc:docMk/>
            <pc:sldMk cId="919407911" sldId="2494"/>
            <ac:spMk id="27" creationId="{2B47F0BA-7467-2C8C-7A7B-0B84F9A1FAE8}"/>
          </ac:spMkLst>
        </pc:spChg>
        <pc:spChg chg="add mod">
          <ac:chgData name="Heath Murphy" userId="da023384bb3838df" providerId="LiveId" clId="{B1E15127-7BF0-4091-91A6-C70E8945D2ED}" dt="2022-07-24T13:25:13.955" v="4476" actId="1036"/>
          <ac:spMkLst>
            <pc:docMk/>
            <pc:sldMk cId="919407911" sldId="2494"/>
            <ac:spMk id="32" creationId="{5ABB4197-ADDE-5768-CBC9-4FD6201049E3}"/>
          </ac:spMkLst>
        </pc:spChg>
        <pc:spChg chg="mod">
          <ac:chgData name="Heath Murphy" userId="da023384bb3838df" providerId="LiveId" clId="{B1E15127-7BF0-4091-91A6-C70E8945D2ED}" dt="2022-07-24T13:15:11.993" v="4246"/>
          <ac:spMkLst>
            <pc:docMk/>
            <pc:sldMk cId="919407911" sldId="2494"/>
            <ac:spMk id="34" creationId="{61AAE9CE-8F79-44BF-A713-469563013B47}"/>
          </ac:spMkLst>
        </pc:spChg>
        <pc:spChg chg="mod">
          <ac:chgData name="Heath Murphy" userId="da023384bb3838df" providerId="LiveId" clId="{B1E15127-7BF0-4091-91A6-C70E8945D2ED}" dt="2022-07-24T13:15:11.993" v="4246"/>
          <ac:spMkLst>
            <pc:docMk/>
            <pc:sldMk cId="919407911" sldId="2494"/>
            <ac:spMk id="35" creationId="{DD911685-DB34-AD9B-EA42-3765055EBD7D}"/>
          </ac:spMkLst>
        </pc:spChg>
        <pc:spChg chg="mod">
          <ac:chgData name="Heath Murphy" userId="da023384bb3838df" providerId="LiveId" clId="{B1E15127-7BF0-4091-91A6-C70E8945D2ED}" dt="2022-07-24T13:15:26.966" v="4248"/>
          <ac:spMkLst>
            <pc:docMk/>
            <pc:sldMk cId="919407911" sldId="2494"/>
            <ac:spMk id="37" creationId="{54BAA1CC-7109-2883-68DF-4BBA33DE6AD3}"/>
          </ac:spMkLst>
        </pc:spChg>
        <pc:spChg chg="mod">
          <ac:chgData name="Heath Murphy" userId="da023384bb3838df" providerId="LiveId" clId="{B1E15127-7BF0-4091-91A6-C70E8945D2ED}" dt="2022-07-24T13:15:26.966" v="4248"/>
          <ac:spMkLst>
            <pc:docMk/>
            <pc:sldMk cId="919407911" sldId="2494"/>
            <ac:spMk id="38" creationId="{C0E730F2-BBB3-3A25-D86A-EB9DA3012557}"/>
          </ac:spMkLst>
        </pc:spChg>
        <pc:spChg chg="mod">
          <ac:chgData name="Heath Murphy" userId="da023384bb3838df" providerId="LiveId" clId="{B1E15127-7BF0-4091-91A6-C70E8945D2ED}" dt="2022-07-24T13:15:26.966" v="4248"/>
          <ac:spMkLst>
            <pc:docMk/>
            <pc:sldMk cId="919407911" sldId="2494"/>
            <ac:spMk id="40" creationId="{991E0DC6-F4E1-D1D7-3A79-802DBADA4010}"/>
          </ac:spMkLst>
        </pc:spChg>
        <pc:spChg chg="mod">
          <ac:chgData name="Heath Murphy" userId="da023384bb3838df" providerId="LiveId" clId="{B1E15127-7BF0-4091-91A6-C70E8945D2ED}" dt="2022-07-24T13:15:26.966" v="4248"/>
          <ac:spMkLst>
            <pc:docMk/>
            <pc:sldMk cId="919407911" sldId="2494"/>
            <ac:spMk id="41" creationId="{349E6D6C-6F3B-2A6F-639D-6CC35571E238}"/>
          </ac:spMkLst>
        </pc:spChg>
        <pc:spChg chg="mod">
          <ac:chgData name="Heath Murphy" userId="da023384bb3838df" providerId="LiveId" clId="{B1E15127-7BF0-4091-91A6-C70E8945D2ED}" dt="2022-07-24T13:15:33.451" v="4250"/>
          <ac:spMkLst>
            <pc:docMk/>
            <pc:sldMk cId="919407911" sldId="2494"/>
            <ac:spMk id="43" creationId="{C7887B43-51B9-372D-7300-9497DC5CE087}"/>
          </ac:spMkLst>
        </pc:spChg>
        <pc:spChg chg="mod">
          <ac:chgData name="Heath Murphy" userId="da023384bb3838df" providerId="LiveId" clId="{B1E15127-7BF0-4091-91A6-C70E8945D2ED}" dt="2022-07-24T13:15:33.451" v="4250"/>
          <ac:spMkLst>
            <pc:docMk/>
            <pc:sldMk cId="919407911" sldId="2494"/>
            <ac:spMk id="44" creationId="{13536A01-A7BE-F0B7-0380-C2AE60D04619}"/>
          </ac:spMkLst>
        </pc:spChg>
        <pc:spChg chg="mod">
          <ac:chgData name="Heath Murphy" userId="da023384bb3838df" providerId="LiveId" clId="{B1E15127-7BF0-4091-91A6-C70E8945D2ED}" dt="2022-07-24T13:15:33.451" v="4250"/>
          <ac:spMkLst>
            <pc:docMk/>
            <pc:sldMk cId="919407911" sldId="2494"/>
            <ac:spMk id="46" creationId="{8D6B1270-A8B2-10B1-454C-DA6263932A24}"/>
          </ac:spMkLst>
        </pc:spChg>
        <pc:spChg chg="mod">
          <ac:chgData name="Heath Murphy" userId="da023384bb3838df" providerId="LiveId" clId="{B1E15127-7BF0-4091-91A6-C70E8945D2ED}" dt="2022-07-24T13:15:33.451" v="4250"/>
          <ac:spMkLst>
            <pc:docMk/>
            <pc:sldMk cId="919407911" sldId="2494"/>
            <ac:spMk id="47" creationId="{90E8F286-8B60-D9E8-0DBC-88B1D598BFBD}"/>
          </ac:spMkLst>
        </pc:spChg>
        <pc:spChg chg="mod">
          <ac:chgData name="Heath Murphy" userId="da023384bb3838df" providerId="LiveId" clId="{B1E15127-7BF0-4091-91A6-C70E8945D2ED}" dt="2022-07-24T13:16:56.081" v="4259"/>
          <ac:spMkLst>
            <pc:docMk/>
            <pc:sldMk cId="919407911" sldId="2494"/>
            <ac:spMk id="53" creationId="{0108DC1B-1715-4155-84D5-3D4931C09469}"/>
          </ac:spMkLst>
        </pc:spChg>
        <pc:spChg chg="mod">
          <ac:chgData name="Heath Murphy" userId="da023384bb3838df" providerId="LiveId" clId="{B1E15127-7BF0-4091-91A6-C70E8945D2ED}" dt="2022-07-24T13:16:56.081" v="4259"/>
          <ac:spMkLst>
            <pc:docMk/>
            <pc:sldMk cId="919407911" sldId="2494"/>
            <ac:spMk id="54" creationId="{F68143DC-BB27-E8F2-23A9-C4C59A64D6DB}"/>
          </ac:spMkLst>
        </pc:spChg>
        <pc:spChg chg="mod">
          <ac:chgData name="Heath Murphy" userId="da023384bb3838df" providerId="LiveId" clId="{B1E15127-7BF0-4091-91A6-C70E8945D2ED}" dt="2022-07-24T13:16:56.081" v="4259"/>
          <ac:spMkLst>
            <pc:docMk/>
            <pc:sldMk cId="919407911" sldId="2494"/>
            <ac:spMk id="56" creationId="{7177F048-59EA-9829-5C89-456141AF1147}"/>
          </ac:spMkLst>
        </pc:spChg>
        <pc:spChg chg="mod">
          <ac:chgData name="Heath Murphy" userId="da023384bb3838df" providerId="LiveId" clId="{B1E15127-7BF0-4091-91A6-C70E8945D2ED}" dt="2022-07-24T13:16:56.081" v="4259"/>
          <ac:spMkLst>
            <pc:docMk/>
            <pc:sldMk cId="919407911" sldId="2494"/>
            <ac:spMk id="57" creationId="{0B5BACC9-6BC2-99BE-68D8-879A23E2CAA2}"/>
          </ac:spMkLst>
        </pc:spChg>
        <pc:spChg chg="add del mod">
          <ac:chgData name="Heath Murphy" userId="da023384bb3838df" providerId="LiveId" clId="{B1E15127-7BF0-4091-91A6-C70E8945D2ED}" dt="2022-07-24T13:17:20.901" v="4265" actId="478"/>
          <ac:spMkLst>
            <pc:docMk/>
            <pc:sldMk cId="919407911" sldId="2494"/>
            <ac:spMk id="58" creationId="{A0F0322F-1373-E774-17EF-E7C382EB58CD}"/>
          </ac:spMkLst>
        </pc:spChg>
        <pc:spChg chg="mod">
          <ac:chgData name="Heath Murphy" userId="da023384bb3838df" providerId="LiveId" clId="{B1E15127-7BF0-4091-91A6-C70E8945D2ED}" dt="2022-07-24T13:17:42.616" v="4268"/>
          <ac:spMkLst>
            <pc:docMk/>
            <pc:sldMk cId="919407911" sldId="2494"/>
            <ac:spMk id="60" creationId="{D3D5C8C9-F161-05F0-7C75-6F52934F25AF}"/>
          </ac:spMkLst>
        </pc:spChg>
        <pc:spChg chg="mod">
          <ac:chgData name="Heath Murphy" userId="da023384bb3838df" providerId="LiveId" clId="{B1E15127-7BF0-4091-91A6-C70E8945D2ED}" dt="2022-07-24T13:17:53.572" v="4277" actId="20577"/>
          <ac:spMkLst>
            <pc:docMk/>
            <pc:sldMk cId="919407911" sldId="2494"/>
            <ac:spMk id="61" creationId="{DC1ADE95-5E93-BDD7-EAB5-F05378AAC376}"/>
          </ac:spMkLst>
        </pc:spChg>
        <pc:spChg chg="mod">
          <ac:chgData name="Heath Murphy" userId="da023384bb3838df" providerId="LiveId" clId="{B1E15127-7BF0-4091-91A6-C70E8945D2ED}" dt="2022-07-24T13:17:42.616" v="4268"/>
          <ac:spMkLst>
            <pc:docMk/>
            <pc:sldMk cId="919407911" sldId="2494"/>
            <ac:spMk id="63" creationId="{68BB6697-78A7-3683-5BE4-9211C72F6043}"/>
          </ac:spMkLst>
        </pc:spChg>
        <pc:spChg chg="mod">
          <ac:chgData name="Heath Murphy" userId="da023384bb3838df" providerId="LiveId" clId="{B1E15127-7BF0-4091-91A6-C70E8945D2ED}" dt="2022-07-24T13:17:42.616" v="4268"/>
          <ac:spMkLst>
            <pc:docMk/>
            <pc:sldMk cId="919407911" sldId="2494"/>
            <ac:spMk id="64" creationId="{B90D60BA-0BF0-CCCF-1175-5008ABB2557F}"/>
          </ac:spMkLst>
        </pc:spChg>
        <pc:spChg chg="add mod">
          <ac:chgData name="Heath Murphy" userId="da023384bb3838df" providerId="LiveId" clId="{B1E15127-7BF0-4091-91A6-C70E8945D2ED}" dt="2022-07-24T13:25:13.955" v="4476" actId="1036"/>
          <ac:spMkLst>
            <pc:docMk/>
            <pc:sldMk cId="919407911" sldId="2494"/>
            <ac:spMk id="66" creationId="{A8187569-11AA-4B96-51B4-12FEE036AD07}"/>
          </ac:spMkLst>
        </pc:spChg>
        <pc:spChg chg="add mod">
          <ac:chgData name="Heath Murphy" userId="da023384bb3838df" providerId="LiveId" clId="{B1E15127-7BF0-4091-91A6-C70E8945D2ED}" dt="2022-07-24T13:25:13.955" v="4476" actId="1036"/>
          <ac:spMkLst>
            <pc:docMk/>
            <pc:sldMk cId="919407911" sldId="2494"/>
            <ac:spMk id="73" creationId="{5E3CA801-9049-4BF3-B47C-07D2D8617F90}"/>
          </ac:spMkLst>
        </pc:spChg>
        <pc:spChg chg="add mod">
          <ac:chgData name="Heath Murphy" userId="da023384bb3838df" providerId="LiveId" clId="{B1E15127-7BF0-4091-91A6-C70E8945D2ED}" dt="2022-07-24T13:25:13.955" v="4476" actId="1036"/>
          <ac:spMkLst>
            <pc:docMk/>
            <pc:sldMk cId="919407911" sldId="2494"/>
            <ac:spMk id="74" creationId="{600E5D35-2F88-A06B-59B0-CA03D5A5926D}"/>
          </ac:spMkLst>
        </pc:spChg>
        <pc:grpChg chg="add mod">
          <ac:chgData name="Heath Murphy" userId="da023384bb3838df" providerId="LiveId" clId="{B1E15127-7BF0-4091-91A6-C70E8945D2ED}" dt="2022-07-24T13:25:13.955" v="4476" actId="1036"/>
          <ac:grpSpMkLst>
            <pc:docMk/>
            <pc:sldMk cId="919407911" sldId="2494"/>
            <ac:grpSpMk id="21" creationId="{BB28EEC7-600C-15AC-36AB-E0E75F5ED8FF}"/>
          </ac:grpSpMkLst>
        </pc:grpChg>
        <pc:grpChg chg="add mod">
          <ac:chgData name="Heath Murphy" userId="da023384bb3838df" providerId="LiveId" clId="{B1E15127-7BF0-4091-91A6-C70E8945D2ED}" dt="2022-07-24T13:25:13.955" v="4476" actId="1036"/>
          <ac:grpSpMkLst>
            <pc:docMk/>
            <pc:sldMk cId="919407911" sldId="2494"/>
            <ac:grpSpMk id="24" creationId="{087F556F-740E-FB5E-970A-1B7C3EFDCB8C}"/>
          </ac:grpSpMkLst>
        </pc:grpChg>
        <pc:grpChg chg="add del mod">
          <ac:chgData name="Heath Murphy" userId="da023384bb3838df" providerId="LiveId" clId="{B1E15127-7BF0-4091-91A6-C70E8945D2ED}" dt="2022-07-24T13:15:15.706" v="4247"/>
          <ac:grpSpMkLst>
            <pc:docMk/>
            <pc:sldMk cId="919407911" sldId="2494"/>
            <ac:grpSpMk id="33" creationId="{334F5939-67B0-F09B-2A27-72CBF7E97CAA}"/>
          </ac:grpSpMkLst>
        </pc:grpChg>
        <pc:grpChg chg="add mod">
          <ac:chgData name="Heath Murphy" userId="da023384bb3838df" providerId="LiveId" clId="{B1E15127-7BF0-4091-91A6-C70E8945D2ED}" dt="2022-07-24T13:25:13.955" v="4476" actId="1036"/>
          <ac:grpSpMkLst>
            <pc:docMk/>
            <pc:sldMk cId="919407911" sldId="2494"/>
            <ac:grpSpMk id="36" creationId="{3B273D2E-CDAF-5E0C-5E4F-5AA4D524DC50}"/>
          </ac:grpSpMkLst>
        </pc:grpChg>
        <pc:grpChg chg="add mod">
          <ac:chgData name="Heath Murphy" userId="da023384bb3838df" providerId="LiveId" clId="{B1E15127-7BF0-4091-91A6-C70E8945D2ED}" dt="2022-07-24T13:25:13.955" v="4476" actId="1036"/>
          <ac:grpSpMkLst>
            <pc:docMk/>
            <pc:sldMk cId="919407911" sldId="2494"/>
            <ac:grpSpMk id="39" creationId="{CDB4A346-5220-EB96-5B5C-9E23C18B0575}"/>
          </ac:grpSpMkLst>
        </pc:grpChg>
        <pc:grpChg chg="add mod">
          <ac:chgData name="Heath Murphy" userId="da023384bb3838df" providerId="LiveId" clId="{B1E15127-7BF0-4091-91A6-C70E8945D2ED}" dt="2022-07-24T13:25:13.955" v="4476" actId="1036"/>
          <ac:grpSpMkLst>
            <pc:docMk/>
            <pc:sldMk cId="919407911" sldId="2494"/>
            <ac:grpSpMk id="42" creationId="{433E2247-26EA-61AE-C808-5A9E805633F5}"/>
          </ac:grpSpMkLst>
        </pc:grpChg>
        <pc:grpChg chg="add mod">
          <ac:chgData name="Heath Murphy" userId="da023384bb3838df" providerId="LiveId" clId="{B1E15127-7BF0-4091-91A6-C70E8945D2ED}" dt="2022-07-24T13:25:13.955" v="4476" actId="1036"/>
          <ac:grpSpMkLst>
            <pc:docMk/>
            <pc:sldMk cId="919407911" sldId="2494"/>
            <ac:grpSpMk id="45" creationId="{8DAD3733-62C4-C444-8010-40ED2E28CE2B}"/>
          </ac:grpSpMkLst>
        </pc:grpChg>
        <pc:grpChg chg="add del mod">
          <ac:chgData name="Heath Murphy" userId="da023384bb3838df" providerId="LiveId" clId="{B1E15127-7BF0-4091-91A6-C70E8945D2ED}" dt="2022-07-24T13:16:57.904" v="4260"/>
          <ac:grpSpMkLst>
            <pc:docMk/>
            <pc:sldMk cId="919407911" sldId="2494"/>
            <ac:grpSpMk id="52" creationId="{5B52A0B8-2D4E-73DC-FC3C-A913E87E6776}"/>
          </ac:grpSpMkLst>
        </pc:grpChg>
        <pc:grpChg chg="add del mod">
          <ac:chgData name="Heath Murphy" userId="da023384bb3838df" providerId="LiveId" clId="{B1E15127-7BF0-4091-91A6-C70E8945D2ED}" dt="2022-07-24T13:16:57.904" v="4260"/>
          <ac:grpSpMkLst>
            <pc:docMk/>
            <pc:sldMk cId="919407911" sldId="2494"/>
            <ac:grpSpMk id="55" creationId="{53BDCD2C-B1C3-897E-0594-F0E78BF102FE}"/>
          </ac:grpSpMkLst>
        </pc:grpChg>
        <pc:grpChg chg="add mod">
          <ac:chgData name="Heath Murphy" userId="da023384bb3838df" providerId="LiveId" clId="{B1E15127-7BF0-4091-91A6-C70E8945D2ED}" dt="2022-07-24T13:25:13.955" v="4476" actId="1036"/>
          <ac:grpSpMkLst>
            <pc:docMk/>
            <pc:sldMk cId="919407911" sldId="2494"/>
            <ac:grpSpMk id="59" creationId="{2D361D59-DB7D-CCDF-3D1F-0558826760A6}"/>
          </ac:grpSpMkLst>
        </pc:grpChg>
        <pc:grpChg chg="add mod">
          <ac:chgData name="Heath Murphy" userId="da023384bb3838df" providerId="LiveId" clId="{B1E15127-7BF0-4091-91A6-C70E8945D2ED}" dt="2022-07-24T13:25:13.955" v="4476" actId="1036"/>
          <ac:grpSpMkLst>
            <pc:docMk/>
            <pc:sldMk cId="919407911" sldId="2494"/>
            <ac:grpSpMk id="62" creationId="{F9F90421-918D-4CE2-51EC-BC74AD106353}"/>
          </ac:grpSpMkLst>
        </pc:grpChg>
        <pc:picChg chg="del">
          <ac:chgData name="Heath Murphy" userId="da023384bb3838df" providerId="LiveId" clId="{B1E15127-7BF0-4091-91A6-C70E8945D2ED}" dt="2022-07-24T13:11:04.246" v="4156" actId="478"/>
          <ac:picMkLst>
            <pc:docMk/>
            <pc:sldMk cId="919407911" sldId="2494"/>
            <ac:picMk id="2" creationId="{AD974DBF-B452-4239-7626-D5FAFD032653}"/>
          </ac:picMkLst>
        </pc:picChg>
        <pc:picChg chg="del">
          <ac:chgData name="Heath Murphy" userId="da023384bb3838df" providerId="LiveId" clId="{B1E15127-7BF0-4091-91A6-C70E8945D2ED}" dt="2022-07-24T13:10:59.678" v="4153" actId="478"/>
          <ac:picMkLst>
            <pc:docMk/>
            <pc:sldMk cId="919407911" sldId="2494"/>
            <ac:picMk id="3" creationId="{020B0454-634D-A27F-6183-A649FADF6D1F}"/>
          </ac:picMkLst>
        </pc:picChg>
        <pc:picChg chg="mod">
          <ac:chgData name="Heath Murphy" userId="da023384bb3838df" providerId="LiveId" clId="{B1E15127-7BF0-4091-91A6-C70E8945D2ED}" dt="2022-07-24T13:11:43.551" v="4168" actId="1036"/>
          <ac:picMkLst>
            <pc:docMk/>
            <pc:sldMk cId="919407911" sldId="2494"/>
            <ac:picMk id="5" creationId="{A0280051-D7F1-4438-B815-F0FF4906D141}"/>
          </ac:picMkLst>
        </pc:picChg>
        <pc:picChg chg="del">
          <ac:chgData name="Heath Murphy" userId="da023384bb3838df" providerId="LiveId" clId="{B1E15127-7BF0-4091-91A6-C70E8945D2ED}" dt="2022-07-24T13:11:00.446" v="4154" actId="478"/>
          <ac:picMkLst>
            <pc:docMk/>
            <pc:sldMk cId="919407911" sldId="2494"/>
            <ac:picMk id="7" creationId="{C5864963-99D0-37FC-D1B6-42CDAA8F08C8}"/>
          </ac:picMkLst>
        </pc:picChg>
        <pc:picChg chg="del">
          <ac:chgData name="Heath Murphy" userId="da023384bb3838df" providerId="LiveId" clId="{B1E15127-7BF0-4091-91A6-C70E8945D2ED}" dt="2022-07-24T13:11:07.055" v="4158" actId="478"/>
          <ac:picMkLst>
            <pc:docMk/>
            <pc:sldMk cId="919407911" sldId="2494"/>
            <ac:picMk id="12" creationId="{59CEF3D5-FA78-CB54-5BB7-9F3FA37F000E}"/>
          </ac:picMkLst>
        </pc:picChg>
        <pc:picChg chg="del">
          <ac:chgData name="Heath Murphy" userId="da023384bb3838df" providerId="LiveId" clId="{B1E15127-7BF0-4091-91A6-C70E8945D2ED}" dt="2022-07-24T13:11:15.926" v="4162" actId="478"/>
          <ac:picMkLst>
            <pc:docMk/>
            <pc:sldMk cId="919407911" sldId="2494"/>
            <ac:picMk id="1026" creationId="{0C962198-F616-36E5-EF26-92EEBEF88A4C}"/>
          </ac:picMkLst>
        </pc:picChg>
        <pc:picChg chg="del">
          <ac:chgData name="Heath Murphy" userId="da023384bb3838df" providerId="LiveId" clId="{B1E15127-7BF0-4091-91A6-C70E8945D2ED}" dt="2022-07-24T13:11:10.758" v="4159" actId="478"/>
          <ac:picMkLst>
            <pc:docMk/>
            <pc:sldMk cId="919407911" sldId="2494"/>
            <ac:picMk id="1030" creationId="{8B56282F-63E6-59CD-B293-E9264D695DAB}"/>
          </ac:picMkLst>
        </pc:picChg>
        <pc:picChg chg="del">
          <ac:chgData name="Heath Murphy" userId="da023384bb3838df" providerId="LiveId" clId="{B1E15127-7BF0-4091-91A6-C70E8945D2ED}" dt="2022-07-24T13:11:11.310" v="4160" actId="478"/>
          <ac:picMkLst>
            <pc:docMk/>
            <pc:sldMk cId="919407911" sldId="2494"/>
            <ac:picMk id="1032" creationId="{63C0206B-7C3E-A6B1-4DEA-A6F4CDCA07D0}"/>
          </ac:picMkLst>
        </pc:picChg>
        <pc:cxnChg chg="add mod">
          <ac:chgData name="Heath Murphy" userId="da023384bb3838df" providerId="LiveId" clId="{B1E15127-7BF0-4091-91A6-C70E8945D2ED}" dt="2022-07-24T13:25:13.955" v="4476" actId="1036"/>
          <ac:cxnSpMkLst>
            <pc:docMk/>
            <pc:sldMk cId="919407911" sldId="2494"/>
            <ac:cxnSpMk id="19" creationId="{AF250C59-D37E-D9CA-EDD1-73A9459DA7C8}"/>
          </ac:cxnSpMkLst>
        </pc:cxnChg>
        <pc:cxnChg chg="add mod">
          <ac:chgData name="Heath Murphy" userId="da023384bb3838df" providerId="LiveId" clId="{B1E15127-7BF0-4091-91A6-C70E8945D2ED}" dt="2022-07-24T13:25:13.955" v="4476" actId="1036"/>
          <ac:cxnSpMkLst>
            <pc:docMk/>
            <pc:sldMk cId="919407911" sldId="2494"/>
            <ac:cxnSpMk id="48" creationId="{93B2B4DD-DC96-C14B-EE20-AF5F3879D7A3}"/>
          </ac:cxnSpMkLst>
        </pc:cxnChg>
        <pc:cxnChg chg="add mod">
          <ac:chgData name="Heath Murphy" userId="da023384bb3838df" providerId="LiveId" clId="{B1E15127-7BF0-4091-91A6-C70E8945D2ED}" dt="2022-07-24T13:25:13.955" v="4476" actId="1036"/>
          <ac:cxnSpMkLst>
            <pc:docMk/>
            <pc:sldMk cId="919407911" sldId="2494"/>
            <ac:cxnSpMk id="49" creationId="{A46B367F-39D2-3350-B67A-6508A61C7E75}"/>
          </ac:cxnSpMkLst>
        </pc:cxnChg>
        <pc:cxnChg chg="add del mod">
          <ac:chgData name="Heath Murphy" userId="da023384bb3838df" providerId="LiveId" clId="{B1E15127-7BF0-4091-91A6-C70E8945D2ED}" dt="2022-07-24T13:18:35.965" v="4284" actId="478"/>
          <ac:cxnSpMkLst>
            <pc:docMk/>
            <pc:sldMk cId="919407911" sldId="2494"/>
            <ac:cxnSpMk id="65" creationId="{2ABF0FFC-60DC-288D-05E5-56276177E95F}"/>
          </ac:cxnSpMkLst>
        </pc:cxnChg>
        <pc:cxnChg chg="add mod">
          <ac:chgData name="Heath Murphy" userId="da023384bb3838df" providerId="LiveId" clId="{B1E15127-7BF0-4091-91A6-C70E8945D2ED}" dt="2022-07-24T13:25:13.955" v="4476" actId="1036"/>
          <ac:cxnSpMkLst>
            <pc:docMk/>
            <pc:sldMk cId="919407911" sldId="2494"/>
            <ac:cxnSpMk id="70" creationId="{9C1919D7-38D1-99EA-3927-D5689B3D7165}"/>
          </ac:cxnSpMkLst>
        </pc:cxnChg>
      </pc:sldChg>
      <pc:sldChg chg="addSp delSp modSp new mod setBg modClrScheme chgLayout">
        <pc:chgData name="Heath Murphy" userId="da023384bb3838df" providerId="LiveId" clId="{B1E15127-7BF0-4091-91A6-C70E8945D2ED}" dt="2022-07-24T14:02:21.447" v="5295" actId="20577"/>
        <pc:sldMkLst>
          <pc:docMk/>
          <pc:sldMk cId="938590835" sldId="2495"/>
        </pc:sldMkLst>
        <pc:spChg chg="mod ord">
          <ac:chgData name="Heath Murphy" userId="da023384bb3838df" providerId="LiveId" clId="{B1E15127-7BF0-4091-91A6-C70E8945D2ED}" dt="2022-07-24T14:00:45.899" v="5268" actId="700"/>
          <ac:spMkLst>
            <pc:docMk/>
            <pc:sldMk cId="938590835" sldId="2495"/>
            <ac:spMk id="2" creationId="{A6FFD0BE-74A4-F5C8-6060-B3A09022AD28}"/>
          </ac:spMkLst>
        </pc:spChg>
        <pc:spChg chg="mod ord">
          <ac:chgData name="Heath Murphy" userId="da023384bb3838df" providerId="LiveId" clId="{B1E15127-7BF0-4091-91A6-C70E8945D2ED}" dt="2022-07-24T14:01:56.628" v="5287" actId="14100"/>
          <ac:spMkLst>
            <pc:docMk/>
            <pc:sldMk cId="938590835" sldId="2495"/>
            <ac:spMk id="3" creationId="{12484E85-2A81-ED26-43BA-8C9CF646C1C4}"/>
          </ac:spMkLst>
        </pc:spChg>
        <pc:spChg chg="add mod">
          <ac:chgData name="Heath Murphy" userId="da023384bb3838df" providerId="LiveId" clId="{B1E15127-7BF0-4091-91A6-C70E8945D2ED}" dt="2022-07-24T14:02:21.447" v="5295" actId="20577"/>
          <ac:spMkLst>
            <pc:docMk/>
            <pc:sldMk cId="938590835" sldId="2495"/>
            <ac:spMk id="4" creationId="{527B8608-AB04-FA38-3CA9-FD817F2993BF}"/>
          </ac:spMkLst>
        </pc:spChg>
        <pc:spChg chg="add del mod">
          <ac:chgData name="Heath Murphy" userId="da023384bb3838df" providerId="LiveId" clId="{B1E15127-7BF0-4091-91A6-C70E8945D2ED}" dt="2022-07-24T13:59:13.684" v="5252"/>
          <ac:spMkLst>
            <pc:docMk/>
            <pc:sldMk cId="938590835" sldId="2495"/>
            <ac:spMk id="6" creationId="{FD47FD38-6059-9707-B96E-3E0D05944548}"/>
          </ac:spMkLst>
        </pc:spChg>
        <pc:spChg chg="add del mod ord">
          <ac:chgData name="Heath Murphy" userId="da023384bb3838df" providerId="LiveId" clId="{B1E15127-7BF0-4091-91A6-C70E8945D2ED}" dt="2022-07-24T14:00:33.664" v="5266" actId="700"/>
          <ac:spMkLst>
            <pc:docMk/>
            <pc:sldMk cId="938590835" sldId="2495"/>
            <ac:spMk id="7" creationId="{5B9E269B-7180-2725-D481-15D884ECA79B}"/>
          </ac:spMkLst>
        </pc:spChg>
        <pc:spChg chg="add del mod">
          <ac:chgData name="Heath Murphy" userId="da023384bb3838df" providerId="LiveId" clId="{B1E15127-7BF0-4091-91A6-C70E8945D2ED}" dt="2022-07-24T13:59:30.923" v="5260"/>
          <ac:spMkLst>
            <pc:docMk/>
            <pc:sldMk cId="938590835" sldId="2495"/>
            <ac:spMk id="8" creationId="{068014C4-50B4-5287-4937-94312FFA7A06}"/>
          </ac:spMkLst>
        </pc:spChg>
        <pc:spChg chg="add del mod">
          <ac:chgData name="Heath Murphy" userId="da023384bb3838df" providerId="LiveId" clId="{B1E15127-7BF0-4091-91A6-C70E8945D2ED}" dt="2022-07-24T13:59:41.636" v="5262"/>
          <ac:spMkLst>
            <pc:docMk/>
            <pc:sldMk cId="938590835" sldId="2495"/>
            <ac:spMk id="9" creationId="{D09CF987-5433-F3E3-A7A0-F9ADF307EABD}"/>
          </ac:spMkLst>
        </pc:spChg>
        <pc:spChg chg="add del mod">
          <ac:chgData name="Heath Murphy" userId="da023384bb3838df" providerId="LiveId" clId="{B1E15127-7BF0-4091-91A6-C70E8945D2ED}" dt="2022-07-24T14:01:10.816" v="5273" actId="478"/>
          <ac:spMkLst>
            <pc:docMk/>
            <pc:sldMk cId="938590835" sldId="2495"/>
            <ac:spMk id="10" creationId="{F54512C2-1FD2-2088-1621-EE683464E647}"/>
          </ac:spMkLst>
        </pc:spChg>
        <pc:spChg chg="add del mod ord">
          <ac:chgData name="Heath Murphy" userId="da023384bb3838df" providerId="LiveId" clId="{B1E15127-7BF0-4091-91A6-C70E8945D2ED}" dt="2022-07-24T14:00:33.664" v="5266" actId="700"/>
          <ac:spMkLst>
            <pc:docMk/>
            <pc:sldMk cId="938590835" sldId="2495"/>
            <ac:spMk id="11" creationId="{FE0B3F8A-BDE1-98CE-7CFC-C944599F5479}"/>
          </ac:spMkLst>
        </pc:spChg>
        <pc:spChg chg="add del mod ord">
          <ac:chgData name="Heath Murphy" userId="da023384bb3838df" providerId="LiveId" clId="{B1E15127-7BF0-4091-91A6-C70E8945D2ED}" dt="2022-07-24T14:00:45.899" v="5268" actId="700"/>
          <ac:spMkLst>
            <pc:docMk/>
            <pc:sldMk cId="938590835" sldId="2495"/>
            <ac:spMk id="12" creationId="{21C9A10B-87EC-CF15-AB80-B8A2E346DDC8}"/>
          </ac:spMkLst>
        </pc:spChg>
        <pc:spChg chg="add del mod ord">
          <ac:chgData name="Heath Murphy" userId="da023384bb3838df" providerId="LiveId" clId="{B1E15127-7BF0-4091-91A6-C70E8945D2ED}" dt="2022-07-24T14:00:45.899" v="5268" actId="700"/>
          <ac:spMkLst>
            <pc:docMk/>
            <pc:sldMk cId="938590835" sldId="2495"/>
            <ac:spMk id="13" creationId="{63E2FBB6-50DA-1ACB-603B-1978FFBFCA2E}"/>
          </ac:spMkLst>
        </pc:spChg>
        <pc:spChg chg="add del mod ord">
          <ac:chgData name="Heath Murphy" userId="da023384bb3838df" providerId="LiveId" clId="{B1E15127-7BF0-4091-91A6-C70E8945D2ED}" dt="2022-07-24T14:01:16.592" v="5275" actId="478"/>
          <ac:spMkLst>
            <pc:docMk/>
            <pc:sldMk cId="938590835" sldId="2495"/>
            <ac:spMk id="14" creationId="{7541CD5A-4917-3749-1DFE-8C2BB4C05E38}"/>
          </ac:spMkLst>
        </pc:spChg>
        <pc:spChg chg="add del mod ord">
          <ac:chgData name="Heath Murphy" userId="da023384bb3838df" providerId="LiveId" clId="{B1E15127-7BF0-4091-91A6-C70E8945D2ED}" dt="2022-07-24T14:00:52.919" v="5270" actId="478"/>
          <ac:spMkLst>
            <pc:docMk/>
            <pc:sldMk cId="938590835" sldId="2495"/>
            <ac:spMk id="15" creationId="{BECFB8E1-44FC-1835-BD5E-1FC9DA365D76}"/>
          </ac:spMkLst>
        </pc:spChg>
        <pc:picChg chg="add del mod">
          <ac:chgData name="Heath Murphy" userId="da023384bb3838df" providerId="LiveId" clId="{B1E15127-7BF0-4091-91A6-C70E8945D2ED}" dt="2022-07-24T13:59:19.833" v="5256"/>
          <ac:picMkLst>
            <pc:docMk/>
            <pc:sldMk cId="938590835" sldId="2495"/>
            <ac:picMk id="5" creationId="{EAF44752-3463-743C-270E-9AC3AF1EF11B}"/>
          </ac:picMkLst>
        </pc:picChg>
        <pc:picChg chg="add mod">
          <ac:chgData name="Heath Murphy" userId="da023384bb3838df" providerId="LiveId" clId="{B1E15127-7BF0-4091-91A6-C70E8945D2ED}" dt="2022-07-24T14:02:06.086" v="5291" actId="1076"/>
          <ac:picMkLst>
            <pc:docMk/>
            <pc:sldMk cId="938590835" sldId="2495"/>
            <ac:picMk id="2050" creationId="{2FA9FDD0-FAAE-2ABE-8CAF-5B6DD57230A3}"/>
          </ac:picMkLst>
        </pc:picChg>
      </pc:sldChg>
      <pc:sldChg chg="delSp modSp add mod delAnim">
        <pc:chgData name="Heath Murphy" userId="da023384bb3838df" providerId="LiveId" clId="{B1E15127-7BF0-4091-91A6-C70E8945D2ED}" dt="2022-07-25T14:52:28.210" v="7019" actId="20577"/>
        <pc:sldMkLst>
          <pc:docMk/>
          <pc:sldMk cId="1706277127" sldId="2496"/>
        </pc:sldMkLst>
        <pc:spChg chg="mod">
          <ac:chgData name="Heath Murphy" userId="da023384bb3838df" providerId="LiveId" clId="{B1E15127-7BF0-4091-91A6-C70E8945D2ED}" dt="2022-07-25T14:52:28.210" v="7019" actId="20577"/>
          <ac:spMkLst>
            <pc:docMk/>
            <pc:sldMk cId="1706277127" sldId="2496"/>
            <ac:spMk id="2" creationId="{DAF72BBC-FC90-4B63-96CA-ABED853DBAD0}"/>
          </ac:spMkLst>
        </pc:spChg>
        <pc:spChg chg="mod">
          <ac:chgData name="Heath Murphy" userId="da023384bb3838df" providerId="LiveId" clId="{B1E15127-7BF0-4091-91A6-C70E8945D2ED}" dt="2022-07-25T13:29:43.260" v="6843" actId="403"/>
          <ac:spMkLst>
            <pc:docMk/>
            <pc:sldMk cId="1706277127" sldId="2496"/>
            <ac:spMk id="5" creationId="{14AB6F96-E5E8-4B40-A18C-2D078D1C2D4F}"/>
          </ac:spMkLst>
        </pc:spChg>
        <pc:picChg chg="del">
          <ac:chgData name="Heath Murphy" userId="da023384bb3838df" providerId="LiveId" clId="{B1E15127-7BF0-4091-91A6-C70E8945D2ED}" dt="2022-07-25T13:28:55.898" v="6793" actId="478"/>
          <ac:picMkLst>
            <pc:docMk/>
            <pc:sldMk cId="1706277127" sldId="2496"/>
            <ac:picMk id="6" creationId="{D1FEC69B-ADA9-B964-1B49-861E386F903A}"/>
          </ac:picMkLst>
        </pc:picChg>
        <pc:picChg chg="mod">
          <ac:chgData name="Heath Murphy" userId="da023384bb3838df" providerId="LiveId" clId="{B1E15127-7BF0-4091-91A6-C70E8945D2ED}" dt="2022-07-25T13:53:30.902" v="7004" actId="1076"/>
          <ac:picMkLst>
            <pc:docMk/>
            <pc:sldMk cId="1706277127" sldId="2496"/>
            <ac:picMk id="8" creationId="{1D5DB266-C804-437C-AED7-3D057820D244}"/>
          </ac:picMkLst>
        </pc:picChg>
      </pc:sldChg>
      <pc:sldChg chg="addSp delSp modSp new mod">
        <pc:chgData name="Heath Murphy" userId="da023384bb3838df" providerId="LiveId" clId="{B1E15127-7BF0-4091-91A6-C70E8945D2ED}" dt="2022-07-25T16:28:03.049" v="8323" actId="1076"/>
        <pc:sldMkLst>
          <pc:docMk/>
          <pc:sldMk cId="769978373" sldId="2497"/>
        </pc:sldMkLst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2" creationId="{B77A9C30-EF13-B751-5E9E-6076C5336FC5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3" creationId="{D84BE40C-E2C2-6E34-E7B0-0DB08FCA10A1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5" creationId="{951CB897-23B7-E40D-0684-31310B4B593E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6" creationId="{7E12689E-534E-BBD5-0EA3-DDEEF962B91E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7" creationId="{C30CDDDC-5579-F0C3-AA2E-20495CF869D6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8" creationId="{CD2EC4DC-AD05-1DB1-F1C6-DFD272350D23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10" creationId="{D4B3F429-EC8C-ED32-0457-9E4EFD2A2C25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11" creationId="{84400A4E-A403-5ACF-9C94-5B0F6D3AD588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12" creationId="{8DBC9435-888A-FC2E-6E60-3D4B13CB3041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13" creationId="{45959AD7-E2C1-171A-B2D8-E48D0DFC84E3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15" creationId="{472C90A3-9699-9578-108E-F511DAB2EC7F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16" creationId="{E36F9660-228C-4C2E-E083-13AF1870D242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17" creationId="{B75D62D1-CCCB-61ED-6CFC-BD846007FE58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18" creationId="{DC15C9DB-8592-DEDD-1C54-B61CE57F56E6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20" creationId="{BA3681A2-81FE-D922-DB35-5E4A5E793609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21" creationId="{3B70286A-74BB-95A9-2A4F-DF0E01FA7783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22" creationId="{B8A4D335-AFCA-B2E7-109C-8A1BD08BC251}"/>
          </ac:spMkLst>
        </pc:spChg>
        <pc:spChg chg="mod">
          <ac:chgData name="Heath Murphy" userId="da023384bb3838df" providerId="LiveId" clId="{B1E15127-7BF0-4091-91A6-C70E8945D2ED}" dt="2022-07-25T16:13:31.300" v="7769"/>
          <ac:spMkLst>
            <pc:docMk/>
            <pc:sldMk cId="769978373" sldId="2497"/>
            <ac:spMk id="23" creationId="{82420EE6-6BB8-07CA-E9E6-DBEA3ED7119B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25" creationId="{AAE1A590-A768-C304-D9DD-F7671ADA844D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26" creationId="{33CC1507-FEAD-F218-85E5-7EA7D76A69E0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27" creationId="{F69C278B-7ADD-54A1-9E1A-DB1166106EE9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28" creationId="{2CD915C0-FE7D-417E-1F80-35E1C188A31F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30" creationId="{E92F2FCE-5D46-9B3F-1F46-91C476758140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31" creationId="{7653D94B-6E21-291A-0113-5719B60CF48D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32" creationId="{6D713B40-C915-A638-0507-20EEF7BC361D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33" creationId="{F54495A6-D0F1-1A10-2DF9-20043C007455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35" creationId="{3475E283-748D-BDCD-D24B-A9B0789F66BD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36" creationId="{C64CB9A7-A70C-E41A-B488-001720248E93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37" creationId="{8CB3C846-21C8-DA98-D1AD-E708B80DE8A3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38" creationId="{6CFC67E2-1DC1-9E84-2872-42E5B33ED976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40" creationId="{5DF2712A-E913-48B3-0D6E-B45ECE5D9EC1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41" creationId="{80E15C2B-877C-259C-6EEC-C47CE07EEA43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42" creationId="{62999487-127D-6C79-D8D9-8253228FF89D}"/>
          </ac:spMkLst>
        </pc:spChg>
        <pc:spChg chg="mod">
          <ac:chgData name="Heath Murphy" userId="da023384bb3838df" providerId="LiveId" clId="{B1E15127-7BF0-4091-91A6-C70E8945D2ED}" dt="2022-07-25T16:13:39.491" v="7771"/>
          <ac:spMkLst>
            <pc:docMk/>
            <pc:sldMk cId="769978373" sldId="2497"/>
            <ac:spMk id="43" creationId="{72F3A927-F4EE-CEAA-448F-7E55ACD270E4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45" creationId="{F444D1F5-2FB0-7285-FEC2-9AD23AB6DA70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46" creationId="{23670033-9856-BA2D-10BE-846993E6428B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47" creationId="{FE01764B-AB39-B8D6-BC1C-50C294D41DDB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48" creationId="{9FE43219-65C7-6084-50C7-668799B989EC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50" creationId="{91EA634A-E22D-A331-312B-6B69033BB470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51" creationId="{7B20655D-1FA7-F843-40F8-92E3424DF1FB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52" creationId="{064C9024-56D3-6AD9-80BE-31CEFC947E59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53" creationId="{EE721C7A-AE24-881F-FDCD-F0457A127F5B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55" creationId="{10CF7E01-9764-0EF8-669C-6BE8F0EB95C6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56" creationId="{D497C336-53C1-154F-E6A5-F031C5CDE161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57" creationId="{1FB0FC70-389E-58E0-CC95-25B38D5D2648}"/>
          </ac:spMkLst>
        </pc:spChg>
        <pc:spChg chg="mod">
          <ac:chgData name="Heath Murphy" userId="da023384bb3838df" providerId="LiveId" clId="{B1E15127-7BF0-4091-91A6-C70E8945D2ED}" dt="2022-07-25T16:22:37.994" v="7973" actId="2711"/>
          <ac:spMkLst>
            <pc:docMk/>
            <pc:sldMk cId="769978373" sldId="2497"/>
            <ac:spMk id="58" creationId="{0ECBF2FE-C1DF-CCBD-4DE2-EA27B5B77AE4}"/>
          </ac:spMkLst>
        </pc:spChg>
        <pc:spChg chg="mod">
          <ac:chgData name="Heath Murphy" userId="da023384bb3838df" providerId="LiveId" clId="{B1E15127-7BF0-4091-91A6-C70E8945D2ED}" dt="2022-07-25T16:13:43.147" v="7773"/>
          <ac:spMkLst>
            <pc:docMk/>
            <pc:sldMk cId="769978373" sldId="2497"/>
            <ac:spMk id="60" creationId="{CD4393C1-1011-762D-E511-8824A6E263C4}"/>
          </ac:spMkLst>
        </pc:spChg>
        <pc:spChg chg="mod">
          <ac:chgData name="Heath Murphy" userId="da023384bb3838df" providerId="LiveId" clId="{B1E15127-7BF0-4091-91A6-C70E8945D2ED}" dt="2022-07-25T16:13:43.147" v="7773"/>
          <ac:spMkLst>
            <pc:docMk/>
            <pc:sldMk cId="769978373" sldId="2497"/>
            <ac:spMk id="61" creationId="{AF4AE833-2713-531E-1644-22CB6FBA1ECC}"/>
          </ac:spMkLst>
        </pc:spChg>
        <pc:spChg chg="mod">
          <ac:chgData name="Heath Murphy" userId="da023384bb3838df" providerId="LiveId" clId="{B1E15127-7BF0-4091-91A6-C70E8945D2ED}" dt="2022-07-25T16:13:43.147" v="7773"/>
          <ac:spMkLst>
            <pc:docMk/>
            <pc:sldMk cId="769978373" sldId="2497"/>
            <ac:spMk id="62" creationId="{EE882E4F-BC57-1C82-F25B-0027E97379FD}"/>
          </ac:spMkLst>
        </pc:spChg>
        <pc:spChg chg="mod">
          <ac:chgData name="Heath Murphy" userId="da023384bb3838df" providerId="LiveId" clId="{B1E15127-7BF0-4091-91A6-C70E8945D2ED}" dt="2022-07-25T16:13:43.147" v="7773"/>
          <ac:spMkLst>
            <pc:docMk/>
            <pc:sldMk cId="769978373" sldId="2497"/>
            <ac:spMk id="63" creationId="{BB423CEB-308D-A5B4-9FAB-FA63E5998834}"/>
          </ac:spMkLst>
        </pc:spChg>
        <pc:spChg chg="add del mod">
          <ac:chgData name="Heath Murphy" userId="da023384bb3838df" providerId="LiveId" clId="{B1E15127-7BF0-4091-91A6-C70E8945D2ED}" dt="2022-07-25T16:24:27.450" v="8060" actId="478"/>
          <ac:spMkLst>
            <pc:docMk/>
            <pc:sldMk cId="769978373" sldId="2497"/>
            <ac:spMk id="73" creationId="{748D7EB0-94E1-7853-3950-AD5F4DBF6971}"/>
          </ac:spMkLst>
        </pc:spChg>
        <pc:spChg chg="add mod">
          <ac:chgData name="Heath Murphy" userId="da023384bb3838df" providerId="LiveId" clId="{B1E15127-7BF0-4091-91A6-C70E8945D2ED}" dt="2022-07-25T16:24:00.678" v="8029" actId="1076"/>
          <ac:spMkLst>
            <pc:docMk/>
            <pc:sldMk cId="769978373" sldId="2497"/>
            <ac:spMk id="74" creationId="{E29AE1C2-58E4-02DE-8566-7EAD39BE5169}"/>
          </ac:spMkLst>
        </pc:spChg>
        <pc:spChg chg="add mod">
          <ac:chgData name="Heath Murphy" userId="da023384bb3838df" providerId="LiveId" clId="{B1E15127-7BF0-4091-91A6-C70E8945D2ED}" dt="2022-07-25T16:24:23.404" v="8059" actId="1076"/>
          <ac:spMkLst>
            <pc:docMk/>
            <pc:sldMk cId="769978373" sldId="2497"/>
            <ac:spMk id="75" creationId="{132FD2F2-EF20-EFC1-3135-ACF692CFE261}"/>
          </ac:spMkLst>
        </pc:spChg>
        <pc:spChg chg="add mod">
          <ac:chgData name="Heath Murphy" userId="da023384bb3838df" providerId="LiveId" clId="{B1E15127-7BF0-4091-91A6-C70E8945D2ED}" dt="2022-07-25T16:25:27.736" v="8092" actId="1076"/>
          <ac:spMkLst>
            <pc:docMk/>
            <pc:sldMk cId="769978373" sldId="2497"/>
            <ac:spMk id="81" creationId="{7E52D240-6522-AC4A-CE97-E781FD1AD92D}"/>
          </ac:spMkLst>
        </pc:spChg>
        <pc:spChg chg="add mod">
          <ac:chgData name="Heath Murphy" userId="da023384bb3838df" providerId="LiveId" clId="{B1E15127-7BF0-4091-91A6-C70E8945D2ED}" dt="2022-07-25T16:28:03.049" v="8323" actId="1076"/>
          <ac:spMkLst>
            <pc:docMk/>
            <pc:sldMk cId="769978373" sldId="2497"/>
            <ac:spMk id="82" creationId="{EF74CA90-6DB2-DED7-72EE-DF5DAF3B27A8}"/>
          </ac:spMkLst>
        </pc:spChg>
        <pc:grpChg chg="add del mod">
          <ac:chgData name="Heath Murphy" userId="da023384bb3838df" providerId="LiveId" clId="{B1E15127-7BF0-4091-91A6-C70E8945D2ED}" dt="2022-07-25T16:13:39.485" v="7770"/>
          <ac:grpSpMkLst>
            <pc:docMk/>
            <pc:sldMk cId="769978373" sldId="2497"/>
            <ac:grpSpMk id="4" creationId="{4B2D495A-42ED-9E71-4BD3-D4E33D06D17A}"/>
          </ac:grpSpMkLst>
        </pc:grpChg>
        <pc:grpChg chg="add del mod">
          <ac:chgData name="Heath Murphy" userId="da023384bb3838df" providerId="LiveId" clId="{B1E15127-7BF0-4091-91A6-C70E8945D2ED}" dt="2022-07-25T16:13:39.485" v="7770"/>
          <ac:grpSpMkLst>
            <pc:docMk/>
            <pc:sldMk cId="769978373" sldId="2497"/>
            <ac:grpSpMk id="9" creationId="{E9BB8AF9-B92E-4C23-A746-229C3C442742}"/>
          </ac:grpSpMkLst>
        </pc:grpChg>
        <pc:grpChg chg="add del mod">
          <ac:chgData name="Heath Murphy" userId="da023384bb3838df" providerId="LiveId" clId="{B1E15127-7BF0-4091-91A6-C70E8945D2ED}" dt="2022-07-25T16:13:39.485" v="7770"/>
          <ac:grpSpMkLst>
            <pc:docMk/>
            <pc:sldMk cId="769978373" sldId="2497"/>
            <ac:grpSpMk id="14" creationId="{0F32793C-7977-22EB-4F44-E8DE78570A1B}"/>
          </ac:grpSpMkLst>
        </pc:grpChg>
        <pc:grpChg chg="add del mod">
          <ac:chgData name="Heath Murphy" userId="da023384bb3838df" providerId="LiveId" clId="{B1E15127-7BF0-4091-91A6-C70E8945D2ED}" dt="2022-07-25T16:13:39.485" v="7770"/>
          <ac:grpSpMkLst>
            <pc:docMk/>
            <pc:sldMk cId="769978373" sldId="2497"/>
            <ac:grpSpMk id="19" creationId="{A53050E4-252C-7457-5BFA-07886D7D05D6}"/>
          </ac:grpSpMkLst>
        </pc:grpChg>
        <pc:grpChg chg="add del mod">
          <ac:chgData name="Heath Murphy" userId="da023384bb3838df" providerId="LiveId" clId="{B1E15127-7BF0-4091-91A6-C70E8945D2ED}" dt="2022-07-25T16:13:43.142" v="7772"/>
          <ac:grpSpMkLst>
            <pc:docMk/>
            <pc:sldMk cId="769978373" sldId="2497"/>
            <ac:grpSpMk id="24" creationId="{59B845B4-B760-9CB8-AB70-1FE746998B5F}"/>
          </ac:grpSpMkLst>
        </pc:grpChg>
        <pc:grpChg chg="add del mod">
          <ac:chgData name="Heath Murphy" userId="da023384bb3838df" providerId="LiveId" clId="{B1E15127-7BF0-4091-91A6-C70E8945D2ED}" dt="2022-07-25T16:13:43.142" v="7772"/>
          <ac:grpSpMkLst>
            <pc:docMk/>
            <pc:sldMk cId="769978373" sldId="2497"/>
            <ac:grpSpMk id="29" creationId="{C30BD6B3-2FDF-D1E4-41E1-0659A4413932}"/>
          </ac:grpSpMkLst>
        </pc:grpChg>
        <pc:grpChg chg="add del mod">
          <ac:chgData name="Heath Murphy" userId="da023384bb3838df" providerId="LiveId" clId="{B1E15127-7BF0-4091-91A6-C70E8945D2ED}" dt="2022-07-25T16:13:43.142" v="7772"/>
          <ac:grpSpMkLst>
            <pc:docMk/>
            <pc:sldMk cId="769978373" sldId="2497"/>
            <ac:grpSpMk id="34" creationId="{F44F72AC-6A29-5A93-F598-244029451F06}"/>
          </ac:grpSpMkLst>
        </pc:grpChg>
        <pc:grpChg chg="add del mod">
          <ac:chgData name="Heath Murphy" userId="da023384bb3838df" providerId="LiveId" clId="{B1E15127-7BF0-4091-91A6-C70E8945D2ED}" dt="2022-07-25T16:13:43.142" v="7772"/>
          <ac:grpSpMkLst>
            <pc:docMk/>
            <pc:sldMk cId="769978373" sldId="2497"/>
            <ac:grpSpMk id="39" creationId="{61FD9052-532C-08C4-25FB-DF227D42399E}"/>
          </ac:grpSpMkLst>
        </pc:grpChg>
        <pc:grpChg chg="add mod">
          <ac:chgData name="Heath Murphy" userId="da023384bb3838df" providerId="LiveId" clId="{B1E15127-7BF0-4091-91A6-C70E8945D2ED}" dt="2022-07-25T16:16:52.434" v="7869" actId="1076"/>
          <ac:grpSpMkLst>
            <pc:docMk/>
            <pc:sldMk cId="769978373" sldId="2497"/>
            <ac:grpSpMk id="44" creationId="{3F5B286F-A44F-21F7-8C41-BD26B2249F3D}"/>
          </ac:grpSpMkLst>
        </pc:grpChg>
        <pc:grpChg chg="add mod">
          <ac:chgData name="Heath Murphy" userId="da023384bb3838df" providerId="LiveId" clId="{B1E15127-7BF0-4091-91A6-C70E8945D2ED}" dt="2022-07-25T16:20:34.605" v="7963" actId="1076"/>
          <ac:grpSpMkLst>
            <pc:docMk/>
            <pc:sldMk cId="769978373" sldId="2497"/>
            <ac:grpSpMk id="49" creationId="{E78AE7D8-2B98-5F69-975E-500204DEEAD1}"/>
          </ac:grpSpMkLst>
        </pc:grpChg>
        <pc:grpChg chg="add mod">
          <ac:chgData name="Heath Murphy" userId="da023384bb3838df" providerId="LiveId" clId="{B1E15127-7BF0-4091-91A6-C70E8945D2ED}" dt="2022-07-25T16:20:40.310" v="7964" actId="1076"/>
          <ac:grpSpMkLst>
            <pc:docMk/>
            <pc:sldMk cId="769978373" sldId="2497"/>
            <ac:grpSpMk id="54" creationId="{E4B8345C-A599-3681-229A-B9BC08E48827}"/>
          </ac:grpSpMkLst>
        </pc:grpChg>
        <pc:grpChg chg="add del mod">
          <ac:chgData name="Heath Murphy" userId="da023384bb3838df" providerId="LiveId" clId="{B1E15127-7BF0-4091-91A6-C70E8945D2ED}" dt="2022-07-25T16:16:48.372" v="7868" actId="478"/>
          <ac:grpSpMkLst>
            <pc:docMk/>
            <pc:sldMk cId="769978373" sldId="2497"/>
            <ac:grpSpMk id="59" creationId="{49C27200-4D98-BF76-EA7E-66278DC756F6}"/>
          </ac:grpSpMkLst>
        </pc:grpChg>
        <pc:cxnChg chg="add mod">
          <ac:chgData name="Heath Murphy" userId="da023384bb3838df" providerId="LiveId" clId="{B1E15127-7BF0-4091-91A6-C70E8945D2ED}" dt="2022-07-25T16:20:34.605" v="7963" actId="1076"/>
          <ac:cxnSpMkLst>
            <pc:docMk/>
            <pc:sldMk cId="769978373" sldId="2497"/>
            <ac:cxnSpMk id="65" creationId="{826581A1-9DDE-D70E-BD7C-6E4E10715D52}"/>
          </ac:cxnSpMkLst>
        </pc:cxnChg>
        <pc:cxnChg chg="add mod">
          <ac:chgData name="Heath Murphy" userId="da023384bb3838df" providerId="LiveId" clId="{B1E15127-7BF0-4091-91A6-C70E8945D2ED}" dt="2022-07-25T16:20:48.603" v="7966" actId="14100"/>
          <ac:cxnSpMkLst>
            <pc:docMk/>
            <pc:sldMk cId="769978373" sldId="2497"/>
            <ac:cxnSpMk id="66" creationId="{7B95E6AB-1331-9211-D3AA-F041E82446D8}"/>
          </ac:cxnSpMkLst>
        </pc:cxnChg>
        <pc:cxnChg chg="add mod">
          <ac:chgData name="Heath Murphy" userId="da023384bb3838df" providerId="LiveId" clId="{B1E15127-7BF0-4091-91A6-C70E8945D2ED}" dt="2022-07-25T16:21:34.428" v="7970" actId="14100"/>
          <ac:cxnSpMkLst>
            <pc:docMk/>
            <pc:sldMk cId="769978373" sldId="2497"/>
            <ac:cxnSpMk id="70" creationId="{941F03B4-681F-CE1A-241B-0CF2D8F6D640}"/>
          </ac:cxnSpMkLst>
        </pc:cxnChg>
        <pc:cxnChg chg="add mod">
          <ac:chgData name="Heath Murphy" userId="da023384bb3838df" providerId="LiveId" clId="{B1E15127-7BF0-4091-91A6-C70E8945D2ED}" dt="2022-07-25T16:24:51.347" v="8066" actId="14100"/>
          <ac:cxnSpMkLst>
            <pc:docMk/>
            <pc:sldMk cId="769978373" sldId="2497"/>
            <ac:cxnSpMk id="76" creationId="{CD91F64C-16FE-88FC-155F-1AE59242A782}"/>
          </ac:cxnSpMkLst>
        </pc:cxnChg>
      </pc:sldChg>
      <pc:sldChg chg="addSp delSp modSp add mod modAnim">
        <pc:chgData name="Heath Murphy" userId="da023384bb3838df" providerId="LiveId" clId="{B1E15127-7BF0-4091-91A6-C70E8945D2ED}" dt="2022-07-25T17:37:38.059" v="9311" actId="120"/>
        <pc:sldMkLst>
          <pc:docMk/>
          <pc:sldMk cId="11223988" sldId="2498"/>
        </pc:sldMkLst>
        <pc:spChg chg="add del mod">
          <ac:chgData name="Heath Murphy" userId="da023384bb3838df" providerId="LiveId" clId="{B1E15127-7BF0-4091-91A6-C70E8945D2ED}" dt="2022-07-25T17:21:58.248" v="8810" actId="22"/>
          <ac:spMkLst>
            <pc:docMk/>
            <pc:sldMk cId="11223988" sldId="2498"/>
            <ac:spMk id="3" creationId="{4BE9D36C-3C02-2694-6D24-6A4A6B37D8E5}"/>
          </ac:spMkLst>
        </pc:spChg>
        <pc:spChg chg="add mod">
          <ac:chgData name="Heath Murphy" userId="da023384bb3838df" providerId="LiveId" clId="{B1E15127-7BF0-4091-91A6-C70E8945D2ED}" dt="2022-07-25T17:32:01.683" v="9114" actId="1076"/>
          <ac:spMkLst>
            <pc:docMk/>
            <pc:sldMk cId="11223988" sldId="2498"/>
            <ac:spMk id="8" creationId="{6C6955D1-4C6F-63DB-C2C1-8CDCB9F16B02}"/>
          </ac:spMkLst>
        </pc:spChg>
        <pc:spChg chg="mod">
          <ac:chgData name="Heath Murphy" userId="da023384bb3838df" providerId="LiveId" clId="{B1E15127-7BF0-4091-91A6-C70E8945D2ED}" dt="2022-07-25T17:31:53.635" v="9113" actId="1076"/>
          <ac:spMkLst>
            <pc:docMk/>
            <pc:sldMk cId="11223988" sldId="2498"/>
            <ac:spMk id="10" creationId="{255FA470-23EB-4512-8FFB-28DDAB08B002}"/>
          </ac:spMkLst>
        </pc:spChg>
        <pc:spChg chg="mod">
          <ac:chgData name="Heath Murphy" userId="da023384bb3838df" providerId="LiveId" clId="{B1E15127-7BF0-4091-91A6-C70E8945D2ED}" dt="2022-07-25T17:31:47.866" v="9111" actId="1076"/>
          <ac:spMkLst>
            <pc:docMk/>
            <pc:sldMk cId="11223988" sldId="2498"/>
            <ac:spMk id="17" creationId="{CFA7823B-6021-1FD0-7DA8-AB98C2992BCB}"/>
          </ac:spMkLst>
        </pc:spChg>
        <pc:spChg chg="del">
          <ac:chgData name="Heath Murphy" userId="da023384bb3838df" providerId="LiveId" clId="{B1E15127-7BF0-4091-91A6-C70E8945D2ED}" dt="2022-07-25T17:10:59.148" v="8777" actId="478"/>
          <ac:spMkLst>
            <pc:docMk/>
            <pc:sldMk cId="11223988" sldId="2498"/>
            <ac:spMk id="27" creationId="{2B47F0BA-7467-2C8C-7A7B-0B84F9A1FAE8}"/>
          </ac:spMkLst>
        </pc:spChg>
        <pc:spChg chg="del">
          <ac:chgData name="Heath Murphy" userId="da023384bb3838df" providerId="LiveId" clId="{B1E15127-7BF0-4091-91A6-C70E8945D2ED}" dt="2022-07-25T17:10:59.148" v="8777" actId="478"/>
          <ac:spMkLst>
            <pc:docMk/>
            <pc:sldMk cId="11223988" sldId="2498"/>
            <ac:spMk id="32" creationId="{5ABB4197-ADDE-5768-CBC9-4FD6201049E3}"/>
          </ac:spMkLst>
        </pc:spChg>
        <pc:spChg chg="add mod">
          <ac:chgData name="Heath Murphy" userId="da023384bb3838df" providerId="LiveId" clId="{B1E15127-7BF0-4091-91A6-C70E8945D2ED}" dt="2022-07-25T17:37:38.059" v="9311" actId="120"/>
          <ac:spMkLst>
            <pc:docMk/>
            <pc:sldMk cId="11223988" sldId="2498"/>
            <ac:spMk id="50" creationId="{E74EE5C1-287E-9587-8BCD-BF5EDC49FCFE}"/>
          </ac:spMkLst>
        </pc:spChg>
        <pc:spChg chg="del">
          <ac:chgData name="Heath Murphy" userId="da023384bb3838df" providerId="LiveId" clId="{B1E15127-7BF0-4091-91A6-C70E8945D2ED}" dt="2022-07-25T17:10:59.148" v="8777" actId="478"/>
          <ac:spMkLst>
            <pc:docMk/>
            <pc:sldMk cId="11223988" sldId="2498"/>
            <ac:spMk id="66" creationId="{A8187569-11AA-4B96-51B4-12FEE036AD07}"/>
          </ac:spMkLst>
        </pc:spChg>
        <pc:spChg chg="del">
          <ac:chgData name="Heath Murphy" userId="da023384bb3838df" providerId="LiveId" clId="{B1E15127-7BF0-4091-91A6-C70E8945D2ED}" dt="2022-07-25T17:10:59.148" v="8777" actId="478"/>
          <ac:spMkLst>
            <pc:docMk/>
            <pc:sldMk cId="11223988" sldId="2498"/>
            <ac:spMk id="73" creationId="{5E3CA801-9049-4BF3-B47C-07D2D8617F90}"/>
          </ac:spMkLst>
        </pc:spChg>
        <pc:spChg chg="del">
          <ac:chgData name="Heath Murphy" userId="da023384bb3838df" providerId="LiveId" clId="{B1E15127-7BF0-4091-91A6-C70E8945D2ED}" dt="2022-07-25T17:10:59.148" v="8777" actId="478"/>
          <ac:spMkLst>
            <pc:docMk/>
            <pc:sldMk cId="11223988" sldId="2498"/>
            <ac:spMk id="74" creationId="{600E5D35-2F88-A06B-59B0-CA03D5A5926D}"/>
          </ac:spMkLst>
        </pc:spChg>
        <pc:grpChg chg="del">
          <ac:chgData name="Heath Murphy" userId="da023384bb3838df" providerId="LiveId" clId="{B1E15127-7BF0-4091-91A6-C70E8945D2ED}" dt="2022-07-25T17:10:59.148" v="8777" actId="478"/>
          <ac:grpSpMkLst>
            <pc:docMk/>
            <pc:sldMk cId="11223988" sldId="2498"/>
            <ac:grpSpMk id="21" creationId="{BB28EEC7-600C-15AC-36AB-E0E75F5ED8FF}"/>
          </ac:grpSpMkLst>
        </pc:grpChg>
        <pc:grpChg chg="del">
          <ac:chgData name="Heath Murphy" userId="da023384bb3838df" providerId="LiveId" clId="{B1E15127-7BF0-4091-91A6-C70E8945D2ED}" dt="2022-07-25T17:10:59.148" v="8777" actId="478"/>
          <ac:grpSpMkLst>
            <pc:docMk/>
            <pc:sldMk cId="11223988" sldId="2498"/>
            <ac:grpSpMk id="24" creationId="{087F556F-740E-FB5E-970A-1B7C3EFDCB8C}"/>
          </ac:grpSpMkLst>
        </pc:grpChg>
        <pc:grpChg chg="del">
          <ac:chgData name="Heath Murphy" userId="da023384bb3838df" providerId="LiveId" clId="{B1E15127-7BF0-4091-91A6-C70E8945D2ED}" dt="2022-07-25T17:10:59.148" v="8777" actId="478"/>
          <ac:grpSpMkLst>
            <pc:docMk/>
            <pc:sldMk cId="11223988" sldId="2498"/>
            <ac:grpSpMk id="36" creationId="{3B273D2E-CDAF-5E0C-5E4F-5AA4D524DC50}"/>
          </ac:grpSpMkLst>
        </pc:grpChg>
        <pc:grpChg chg="del">
          <ac:chgData name="Heath Murphy" userId="da023384bb3838df" providerId="LiveId" clId="{B1E15127-7BF0-4091-91A6-C70E8945D2ED}" dt="2022-07-25T17:10:59.148" v="8777" actId="478"/>
          <ac:grpSpMkLst>
            <pc:docMk/>
            <pc:sldMk cId="11223988" sldId="2498"/>
            <ac:grpSpMk id="39" creationId="{CDB4A346-5220-EB96-5B5C-9E23C18B0575}"/>
          </ac:grpSpMkLst>
        </pc:grpChg>
        <pc:grpChg chg="del">
          <ac:chgData name="Heath Murphy" userId="da023384bb3838df" providerId="LiveId" clId="{B1E15127-7BF0-4091-91A6-C70E8945D2ED}" dt="2022-07-25T17:10:59.148" v="8777" actId="478"/>
          <ac:grpSpMkLst>
            <pc:docMk/>
            <pc:sldMk cId="11223988" sldId="2498"/>
            <ac:grpSpMk id="42" creationId="{433E2247-26EA-61AE-C808-5A9E805633F5}"/>
          </ac:grpSpMkLst>
        </pc:grpChg>
        <pc:grpChg chg="del">
          <ac:chgData name="Heath Murphy" userId="da023384bb3838df" providerId="LiveId" clId="{B1E15127-7BF0-4091-91A6-C70E8945D2ED}" dt="2022-07-25T17:10:59.148" v="8777" actId="478"/>
          <ac:grpSpMkLst>
            <pc:docMk/>
            <pc:sldMk cId="11223988" sldId="2498"/>
            <ac:grpSpMk id="45" creationId="{8DAD3733-62C4-C444-8010-40ED2E28CE2B}"/>
          </ac:grpSpMkLst>
        </pc:grpChg>
        <pc:grpChg chg="del">
          <ac:chgData name="Heath Murphy" userId="da023384bb3838df" providerId="LiveId" clId="{B1E15127-7BF0-4091-91A6-C70E8945D2ED}" dt="2022-07-25T17:10:59.148" v="8777" actId="478"/>
          <ac:grpSpMkLst>
            <pc:docMk/>
            <pc:sldMk cId="11223988" sldId="2498"/>
            <ac:grpSpMk id="59" creationId="{2D361D59-DB7D-CCDF-3D1F-0558826760A6}"/>
          </ac:grpSpMkLst>
        </pc:grpChg>
        <pc:grpChg chg="del">
          <ac:chgData name="Heath Murphy" userId="da023384bb3838df" providerId="LiveId" clId="{B1E15127-7BF0-4091-91A6-C70E8945D2ED}" dt="2022-07-25T17:10:59.148" v="8777" actId="478"/>
          <ac:grpSpMkLst>
            <pc:docMk/>
            <pc:sldMk cId="11223988" sldId="2498"/>
            <ac:grpSpMk id="62" creationId="{F9F90421-918D-4CE2-51EC-BC74AD106353}"/>
          </ac:grpSpMkLst>
        </pc:grpChg>
        <pc:picChg chg="del">
          <ac:chgData name="Heath Murphy" userId="da023384bb3838df" providerId="LiveId" clId="{B1E15127-7BF0-4091-91A6-C70E8945D2ED}" dt="2022-07-25T17:21:56.456" v="8809" actId="478"/>
          <ac:picMkLst>
            <pc:docMk/>
            <pc:sldMk cId="11223988" sldId="2498"/>
            <ac:picMk id="5" creationId="{A0280051-D7F1-4438-B815-F0FF4906D141}"/>
          </ac:picMkLst>
        </pc:picChg>
        <pc:picChg chg="add mod ord modCrop">
          <ac:chgData name="Heath Murphy" userId="da023384bb3838df" providerId="LiveId" clId="{B1E15127-7BF0-4091-91A6-C70E8945D2ED}" dt="2022-07-25T17:21:58.248" v="8810" actId="22"/>
          <ac:picMkLst>
            <pc:docMk/>
            <pc:sldMk cId="11223988" sldId="2498"/>
            <ac:picMk id="7" creationId="{C95E17EC-FF05-D204-317C-DDDC6854DF86}"/>
          </ac:picMkLst>
        </pc:picChg>
        <pc:cxnChg chg="del mod">
          <ac:chgData name="Heath Murphy" userId="da023384bb3838df" providerId="LiveId" clId="{B1E15127-7BF0-4091-91A6-C70E8945D2ED}" dt="2022-07-25T17:10:59.148" v="8777" actId="478"/>
          <ac:cxnSpMkLst>
            <pc:docMk/>
            <pc:sldMk cId="11223988" sldId="2498"/>
            <ac:cxnSpMk id="19" creationId="{AF250C59-D37E-D9CA-EDD1-73A9459DA7C8}"/>
          </ac:cxnSpMkLst>
        </pc:cxnChg>
        <pc:cxnChg chg="del">
          <ac:chgData name="Heath Murphy" userId="da023384bb3838df" providerId="LiveId" clId="{B1E15127-7BF0-4091-91A6-C70E8945D2ED}" dt="2022-07-25T17:10:59.148" v="8777" actId="478"/>
          <ac:cxnSpMkLst>
            <pc:docMk/>
            <pc:sldMk cId="11223988" sldId="2498"/>
            <ac:cxnSpMk id="48" creationId="{93B2B4DD-DC96-C14B-EE20-AF5F3879D7A3}"/>
          </ac:cxnSpMkLst>
        </pc:cxnChg>
        <pc:cxnChg chg="del">
          <ac:chgData name="Heath Murphy" userId="da023384bb3838df" providerId="LiveId" clId="{B1E15127-7BF0-4091-91A6-C70E8945D2ED}" dt="2022-07-25T17:10:59.148" v="8777" actId="478"/>
          <ac:cxnSpMkLst>
            <pc:docMk/>
            <pc:sldMk cId="11223988" sldId="2498"/>
            <ac:cxnSpMk id="49" creationId="{A46B367F-39D2-3350-B67A-6508A61C7E75}"/>
          </ac:cxnSpMkLst>
        </pc:cxnChg>
        <pc:cxnChg chg="del mod">
          <ac:chgData name="Heath Murphy" userId="da023384bb3838df" providerId="LiveId" clId="{B1E15127-7BF0-4091-91A6-C70E8945D2ED}" dt="2022-07-25T17:10:59.148" v="8777" actId="478"/>
          <ac:cxnSpMkLst>
            <pc:docMk/>
            <pc:sldMk cId="11223988" sldId="2498"/>
            <ac:cxnSpMk id="70" creationId="{9C1919D7-38D1-99EA-3927-D5689B3D7165}"/>
          </ac:cxnSpMkLst>
        </pc:cxnChg>
      </pc:sldChg>
      <pc:sldChg chg="addSp delSp modSp add mod delAnim modAnim">
        <pc:chgData name="Heath Murphy" userId="da023384bb3838df" providerId="LiveId" clId="{B1E15127-7BF0-4091-91A6-C70E8945D2ED}" dt="2022-07-25T17:43:14.721" v="9479" actId="207"/>
        <pc:sldMkLst>
          <pc:docMk/>
          <pc:sldMk cId="3791438370" sldId="2499"/>
        </pc:sldMkLst>
        <pc:spChg chg="mod">
          <ac:chgData name="Heath Murphy" userId="da023384bb3838df" providerId="LiveId" clId="{B1E15127-7BF0-4091-91A6-C70E8945D2ED}" dt="2022-07-25T17:38:33.311" v="9333" actId="20577"/>
          <ac:spMkLst>
            <pc:docMk/>
            <pc:sldMk cId="3791438370" sldId="2499"/>
            <ac:spMk id="2" creationId="{DAF72BBC-FC90-4B63-96CA-ABED853DBAD0}"/>
          </ac:spMkLst>
        </pc:spChg>
        <pc:spChg chg="add mod">
          <ac:chgData name="Heath Murphy" userId="da023384bb3838df" providerId="LiveId" clId="{B1E15127-7BF0-4091-91A6-C70E8945D2ED}" dt="2022-07-25T17:43:14.721" v="9479" actId="207"/>
          <ac:spMkLst>
            <pc:docMk/>
            <pc:sldMk cId="3791438370" sldId="2499"/>
            <ac:spMk id="3" creationId="{A77C3EF5-B9E5-B2C1-2F65-17C5D015EA3B}"/>
          </ac:spMkLst>
        </pc:spChg>
        <pc:spChg chg="mod">
          <ac:chgData name="Heath Murphy" userId="da023384bb3838df" providerId="LiveId" clId="{B1E15127-7BF0-4091-91A6-C70E8945D2ED}" dt="2022-07-25T17:39:28.554" v="9396" actId="20577"/>
          <ac:spMkLst>
            <pc:docMk/>
            <pc:sldMk cId="3791438370" sldId="2499"/>
            <ac:spMk id="5" creationId="{14AB6F96-E5E8-4B40-A18C-2D078D1C2D4F}"/>
          </ac:spMkLst>
        </pc:spChg>
        <pc:spChg chg="add mod">
          <ac:chgData name="Heath Murphy" userId="da023384bb3838df" providerId="LiveId" clId="{B1E15127-7BF0-4091-91A6-C70E8945D2ED}" dt="2022-07-25T17:41:22.704" v="9473" actId="14100"/>
          <ac:spMkLst>
            <pc:docMk/>
            <pc:sldMk cId="3791438370" sldId="2499"/>
            <ac:spMk id="7" creationId="{9A19BB34-8021-C9B1-61B2-F49652EE8F98}"/>
          </ac:spMkLst>
        </pc:spChg>
        <pc:spChg chg="add mod">
          <ac:chgData name="Heath Murphy" userId="da023384bb3838df" providerId="LiveId" clId="{B1E15127-7BF0-4091-91A6-C70E8945D2ED}" dt="2022-07-25T17:41:28.964" v="9474" actId="1076"/>
          <ac:spMkLst>
            <pc:docMk/>
            <pc:sldMk cId="3791438370" sldId="2499"/>
            <ac:spMk id="9" creationId="{426300AF-1A2D-90FB-3C5E-5705BC5035BF}"/>
          </ac:spMkLst>
        </pc:spChg>
        <pc:picChg chg="del">
          <ac:chgData name="Heath Murphy" userId="da023384bb3838df" providerId="LiveId" clId="{B1E15127-7BF0-4091-91A6-C70E8945D2ED}" dt="2022-07-25T17:38:35.917" v="9334" actId="478"/>
          <ac:picMkLst>
            <pc:docMk/>
            <pc:sldMk cId="3791438370" sldId="2499"/>
            <ac:picMk id="6" creationId="{D1FEC69B-ADA9-B964-1B49-861E386F903A}"/>
          </ac:picMkLst>
        </pc:picChg>
      </pc:sldChg>
      <pc:sldChg chg="addSp delSp modSp new mod modClrScheme chgLayout">
        <pc:chgData name="Heath Murphy" userId="da023384bb3838df" providerId="LiveId" clId="{B1E15127-7BF0-4091-91A6-C70E8945D2ED}" dt="2022-08-16T14:31:04.496" v="10699"/>
        <pc:sldMkLst>
          <pc:docMk/>
          <pc:sldMk cId="2200299885" sldId="2500"/>
        </pc:sldMkLst>
        <pc:spChg chg="del">
          <ac:chgData name="Heath Murphy" userId="da023384bb3838df" providerId="LiveId" clId="{B1E15127-7BF0-4091-91A6-C70E8945D2ED}" dt="2022-08-16T14:30:51.959" v="10697" actId="700"/>
          <ac:spMkLst>
            <pc:docMk/>
            <pc:sldMk cId="2200299885" sldId="2500"/>
            <ac:spMk id="2" creationId="{166F9BAD-8A98-7DE4-AB3F-B1796EBCB2C7}"/>
          </ac:spMkLst>
        </pc:spChg>
        <pc:spChg chg="del mod ord">
          <ac:chgData name="Heath Murphy" userId="da023384bb3838df" providerId="LiveId" clId="{B1E15127-7BF0-4091-91A6-C70E8945D2ED}" dt="2022-08-16T14:30:51.959" v="10697" actId="700"/>
          <ac:spMkLst>
            <pc:docMk/>
            <pc:sldMk cId="2200299885" sldId="2500"/>
            <ac:spMk id="3" creationId="{DD0F034D-980E-FA7C-2B3E-0E9C88180D42}"/>
          </ac:spMkLst>
        </pc:spChg>
        <pc:spChg chg="mod ord">
          <ac:chgData name="Heath Murphy" userId="da023384bb3838df" providerId="LiveId" clId="{B1E15127-7BF0-4091-91A6-C70E8945D2ED}" dt="2022-08-16T14:30:51.959" v="10697" actId="700"/>
          <ac:spMkLst>
            <pc:docMk/>
            <pc:sldMk cId="2200299885" sldId="2500"/>
            <ac:spMk id="4" creationId="{1829FE7C-C8DF-9F0F-202B-56D3BFCC63E4}"/>
          </ac:spMkLst>
        </pc:spChg>
        <pc:spChg chg="del">
          <ac:chgData name="Heath Murphy" userId="da023384bb3838df" providerId="LiveId" clId="{B1E15127-7BF0-4091-91A6-C70E8945D2ED}" dt="2022-08-16T14:30:51.959" v="10697" actId="700"/>
          <ac:spMkLst>
            <pc:docMk/>
            <pc:sldMk cId="2200299885" sldId="2500"/>
            <ac:spMk id="5" creationId="{0165A709-4D3F-B897-4D3C-305E4F14F559}"/>
          </ac:spMkLst>
        </pc:spChg>
        <pc:spChg chg="add del mod ord">
          <ac:chgData name="Heath Murphy" userId="da023384bb3838df" providerId="LiveId" clId="{B1E15127-7BF0-4091-91A6-C70E8945D2ED}" dt="2022-08-16T14:30:54.319" v="10698" actId="478"/>
          <ac:spMkLst>
            <pc:docMk/>
            <pc:sldMk cId="2200299885" sldId="2500"/>
            <ac:spMk id="6" creationId="{EEEA2C96-C9A3-E2A0-2D54-F06DFD9BB23F}"/>
          </ac:spMkLst>
        </pc:spChg>
        <pc:picChg chg="add">
          <ac:chgData name="Heath Murphy" userId="da023384bb3838df" providerId="LiveId" clId="{B1E15127-7BF0-4091-91A6-C70E8945D2ED}" dt="2022-08-16T14:31:04.496" v="10699"/>
          <ac:picMkLst>
            <pc:docMk/>
            <pc:sldMk cId="2200299885" sldId="2500"/>
            <ac:picMk id="1026" creationId="{60CE219F-66B0-D2E7-B40F-0A7AD23899F8}"/>
          </ac:picMkLst>
        </pc:picChg>
      </pc:sldChg>
      <pc:sldChg chg="addSp delSp modSp new mod chgLayout">
        <pc:chgData name="Heath Murphy" userId="da023384bb3838df" providerId="LiveId" clId="{B1E15127-7BF0-4091-91A6-C70E8945D2ED}" dt="2022-08-16T14:33:28.859" v="10703" actId="22"/>
        <pc:sldMkLst>
          <pc:docMk/>
          <pc:sldMk cId="3311573038" sldId="2501"/>
        </pc:sldMkLst>
        <pc:spChg chg="del">
          <ac:chgData name="Heath Murphy" userId="da023384bb3838df" providerId="LiveId" clId="{B1E15127-7BF0-4091-91A6-C70E8945D2ED}" dt="2022-08-16T14:33:22.356" v="10701" actId="700"/>
          <ac:spMkLst>
            <pc:docMk/>
            <pc:sldMk cId="3311573038" sldId="2501"/>
            <ac:spMk id="2" creationId="{FFEC79C7-3A83-FECA-F5E0-CADE4E0347CE}"/>
          </ac:spMkLst>
        </pc:spChg>
        <pc:spChg chg="del mod ord">
          <ac:chgData name="Heath Murphy" userId="da023384bb3838df" providerId="LiveId" clId="{B1E15127-7BF0-4091-91A6-C70E8945D2ED}" dt="2022-08-16T14:33:22.356" v="10701" actId="700"/>
          <ac:spMkLst>
            <pc:docMk/>
            <pc:sldMk cId="3311573038" sldId="2501"/>
            <ac:spMk id="3" creationId="{F5E76705-5FEF-D55B-7212-BC91B7C73F13}"/>
          </ac:spMkLst>
        </pc:spChg>
        <pc:spChg chg="del">
          <ac:chgData name="Heath Murphy" userId="da023384bb3838df" providerId="LiveId" clId="{B1E15127-7BF0-4091-91A6-C70E8945D2ED}" dt="2022-08-16T14:33:22.356" v="10701" actId="700"/>
          <ac:spMkLst>
            <pc:docMk/>
            <pc:sldMk cId="3311573038" sldId="2501"/>
            <ac:spMk id="4" creationId="{970EE57A-67D7-E650-755D-E616ADD34963}"/>
          </ac:spMkLst>
        </pc:spChg>
        <pc:spChg chg="del">
          <ac:chgData name="Heath Murphy" userId="da023384bb3838df" providerId="LiveId" clId="{B1E15127-7BF0-4091-91A6-C70E8945D2ED}" dt="2022-08-16T14:33:22.356" v="10701" actId="700"/>
          <ac:spMkLst>
            <pc:docMk/>
            <pc:sldMk cId="3311573038" sldId="2501"/>
            <ac:spMk id="5" creationId="{24494A43-C2CC-4B16-5684-72BF2E86D65C}"/>
          </ac:spMkLst>
        </pc:spChg>
        <pc:spChg chg="del">
          <ac:chgData name="Heath Murphy" userId="da023384bb3838df" providerId="LiveId" clId="{B1E15127-7BF0-4091-91A6-C70E8945D2ED}" dt="2022-08-16T14:33:22.356" v="10701" actId="700"/>
          <ac:spMkLst>
            <pc:docMk/>
            <pc:sldMk cId="3311573038" sldId="2501"/>
            <ac:spMk id="6" creationId="{78D1618C-062A-775F-3890-C61826EDF12E}"/>
          </ac:spMkLst>
        </pc:spChg>
        <pc:spChg chg="del">
          <ac:chgData name="Heath Murphy" userId="da023384bb3838df" providerId="LiveId" clId="{B1E15127-7BF0-4091-91A6-C70E8945D2ED}" dt="2022-08-16T14:33:22.356" v="10701" actId="700"/>
          <ac:spMkLst>
            <pc:docMk/>
            <pc:sldMk cId="3311573038" sldId="2501"/>
            <ac:spMk id="7" creationId="{3143A28D-FB62-2F82-B5DD-CE56F0EB2A5C}"/>
          </ac:spMkLst>
        </pc:spChg>
        <pc:spChg chg="del">
          <ac:chgData name="Heath Murphy" userId="da023384bb3838df" providerId="LiveId" clId="{B1E15127-7BF0-4091-91A6-C70E8945D2ED}" dt="2022-08-16T14:33:22.356" v="10701" actId="700"/>
          <ac:spMkLst>
            <pc:docMk/>
            <pc:sldMk cId="3311573038" sldId="2501"/>
            <ac:spMk id="8" creationId="{F333E4F3-0124-AF2D-1412-39EDFD3E2941}"/>
          </ac:spMkLst>
        </pc:spChg>
        <pc:spChg chg="del">
          <ac:chgData name="Heath Murphy" userId="da023384bb3838df" providerId="LiveId" clId="{B1E15127-7BF0-4091-91A6-C70E8945D2ED}" dt="2022-08-16T14:33:22.356" v="10701" actId="700"/>
          <ac:spMkLst>
            <pc:docMk/>
            <pc:sldMk cId="3311573038" sldId="2501"/>
            <ac:spMk id="9" creationId="{999572E1-C873-72FC-3C34-EDC7738A8B29}"/>
          </ac:spMkLst>
        </pc:spChg>
        <pc:spChg chg="del">
          <ac:chgData name="Heath Murphy" userId="da023384bb3838df" providerId="LiveId" clId="{B1E15127-7BF0-4091-91A6-C70E8945D2ED}" dt="2022-08-16T14:33:22.356" v="10701" actId="700"/>
          <ac:spMkLst>
            <pc:docMk/>
            <pc:sldMk cId="3311573038" sldId="2501"/>
            <ac:spMk id="10" creationId="{127FCBDE-17C1-2B61-039F-97E87AF550B4}"/>
          </ac:spMkLst>
        </pc:spChg>
        <pc:spChg chg="add del mod ord">
          <ac:chgData name="Heath Murphy" userId="da023384bb3838df" providerId="LiveId" clId="{B1E15127-7BF0-4091-91A6-C70E8945D2ED}" dt="2022-08-16T14:33:24.580" v="10702" actId="478"/>
          <ac:spMkLst>
            <pc:docMk/>
            <pc:sldMk cId="3311573038" sldId="2501"/>
            <ac:spMk id="11" creationId="{9BAA8F07-57EA-87AC-3ECE-6ED4C3371FE2}"/>
          </ac:spMkLst>
        </pc:spChg>
        <pc:picChg chg="add">
          <ac:chgData name="Heath Murphy" userId="da023384bb3838df" providerId="LiveId" clId="{B1E15127-7BF0-4091-91A6-C70E8945D2ED}" dt="2022-08-16T14:33:28.859" v="10703" actId="22"/>
          <ac:picMkLst>
            <pc:docMk/>
            <pc:sldMk cId="3311573038" sldId="2501"/>
            <ac:picMk id="13" creationId="{B79D1736-EC0F-64F9-66B8-1747E1778F24}"/>
          </ac:picMkLst>
        </pc:picChg>
      </pc:sldChg>
      <pc:sldMasterChg chg="del delSldLayout">
        <pc:chgData name="Heath Murphy" userId="da023384bb3838df" providerId="LiveId" clId="{B1E15127-7BF0-4091-91A6-C70E8945D2ED}" dt="2022-07-23T19:28:16.233" v="1379" actId="2696"/>
        <pc:sldMasterMkLst>
          <pc:docMk/>
          <pc:sldMasterMk cId="2270816058" sldId="2147483682"/>
        </pc:sldMasterMkLst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432004507" sldId="2147483683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271215143" sldId="2147483684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393479076" sldId="2147483685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259948688" sldId="2147483686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314515391" sldId="2147483687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2458511483" sldId="2147483688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451464507" sldId="2147483689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055462910" sldId="2147483690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262262042" sldId="2147483691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438864870" sldId="2147483692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744118178" sldId="2147483693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2414837506" sldId="2147483694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533519421" sldId="2147483695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2296792615" sldId="2147483696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089239462" sldId="2147483697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386203774" sldId="2147483698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425822528" sldId="2147483699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6111381" sldId="2147483700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475236951" sldId="2147483701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675864413" sldId="2147483702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820151445" sldId="2147483703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2797955063" sldId="2147483704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760510035" sldId="2147483705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833752495" sldId="2147483706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742506803" sldId="2147483707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2830305532" sldId="2147483708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2086861824" sldId="2147483709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508778650" sldId="2147483710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520248194" sldId="2147483711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17551493" sldId="2147483712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2813704739" sldId="2147483713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514238325" sldId="2147483714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790128337" sldId="2147483715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2078752606" sldId="2147483716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09703897" sldId="2147483717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594093343" sldId="2147483718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88560203" sldId="2147483719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874050499" sldId="2147483720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2387997411" sldId="2147483721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928490981" sldId="2147483722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51050057" sldId="2147483723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766948479" sldId="2147483724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246589393" sldId="2147483725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581367615" sldId="2147483726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669346966" sldId="2147483727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356699080" sldId="2147483728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756685718" sldId="2147483729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3069122229" sldId="2147483730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1796462437" sldId="2147483731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2932960982" sldId="2147483732"/>
          </pc:sldLayoutMkLst>
        </pc:sldLayoutChg>
        <pc:sldLayoutChg chg="del">
          <pc:chgData name="Heath Murphy" userId="da023384bb3838df" providerId="LiveId" clId="{B1E15127-7BF0-4091-91A6-C70E8945D2ED}" dt="2022-07-23T19:28:16.233" v="1379" actId="2696"/>
          <pc:sldLayoutMkLst>
            <pc:docMk/>
            <pc:sldMasterMk cId="2270816058" sldId="2147483682"/>
            <pc:sldLayoutMk cId="2129095834" sldId="2147483733"/>
          </pc:sldLayoutMkLst>
        </pc:sldLayoutChg>
      </pc:sldMasterChg>
    </pc:docChg>
  </pc:docChgLst>
  <pc:docChgLst>
    <pc:chgData name="Heath Murphy" userId="da023384bb3838df" providerId="LiveId" clId="{72620E4E-D132-461B-B9DD-D51457901DF0}"/>
    <pc:docChg chg="undo custSel addSld delSld modSld sldOrd">
      <pc:chgData name="Heath Murphy" userId="da023384bb3838df" providerId="LiveId" clId="{72620E4E-D132-461B-B9DD-D51457901DF0}" dt="2022-07-17T22:03:28.244" v="3195"/>
      <pc:docMkLst>
        <pc:docMk/>
      </pc:docMkLst>
      <pc:sldChg chg="addSp delSp modSp mod modAnim">
        <pc:chgData name="Heath Murphy" userId="da023384bb3838df" providerId="LiveId" clId="{72620E4E-D132-461B-B9DD-D51457901DF0}" dt="2022-07-17T19:43:33.780" v="426"/>
        <pc:sldMkLst>
          <pc:docMk/>
          <pc:sldMk cId="1325373587" sldId="259"/>
        </pc:sldMkLst>
        <pc:spChg chg="mod">
          <ac:chgData name="Heath Murphy" userId="da023384bb3838df" providerId="LiveId" clId="{72620E4E-D132-461B-B9DD-D51457901DF0}" dt="2022-07-17T19:41:01.123" v="407" actId="1076"/>
          <ac:spMkLst>
            <pc:docMk/>
            <pc:sldMk cId="1325373587" sldId="259"/>
            <ac:spMk id="9" creationId="{256319DF-036A-473B-95D3-C5F6FF849FD4}"/>
          </ac:spMkLst>
        </pc:spChg>
        <pc:spChg chg="add mod">
          <ac:chgData name="Heath Murphy" userId="da023384bb3838df" providerId="LiveId" clId="{72620E4E-D132-461B-B9DD-D51457901DF0}" dt="2022-07-17T19:40:50.190" v="403" actId="14100"/>
          <ac:spMkLst>
            <pc:docMk/>
            <pc:sldMk cId="1325373587" sldId="259"/>
            <ac:spMk id="11" creationId="{24CE64B2-9180-CDDA-8703-AE365817C28A}"/>
          </ac:spMkLst>
        </pc:spChg>
        <pc:spChg chg="add mod">
          <ac:chgData name="Heath Murphy" userId="da023384bb3838df" providerId="LiveId" clId="{72620E4E-D132-461B-B9DD-D51457901DF0}" dt="2022-07-17T19:42:37.037" v="420" actId="1036"/>
          <ac:spMkLst>
            <pc:docMk/>
            <pc:sldMk cId="1325373587" sldId="259"/>
            <ac:spMk id="13" creationId="{AB84E1AA-F20C-4187-0D2B-009E4AAD7D5D}"/>
          </ac:spMkLst>
        </pc:spChg>
        <pc:spChg chg="add mod">
          <ac:chgData name="Heath Murphy" userId="da023384bb3838df" providerId="LiveId" clId="{72620E4E-D132-461B-B9DD-D51457901DF0}" dt="2022-07-17T19:38:44.132" v="391" actId="1076"/>
          <ac:spMkLst>
            <pc:docMk/>
            <pc:sldMk cId="1325373587" sldId="259"/>
            <ac:spMk id="14" creationId="{ADA271DD-A8E3-9DC8-9C2D-3A5103ECB29D}"/>
          </ac:spMkLst>
        </pc:spChg>
        <pc:picChg chg="add mod">
          <ac:chgData name="Heath Murphy" userId="da023384bb3838df" providerId="LiveId" clId="{72620E4E-D132-461B-B9DD-D51457901DF0}" dt="2022-07-17T19:41:05.009" v="409" actId="1076"/>
          <ac:picMkLst>
            <pc:docMk/>
            <pc:sldMk cId="1325373587" sldId="259"/>
            <ac:picMk id="2" creationId="{AD974DBF-B452-4239-7626-D5FAFD032653}"/>
          </ac:picMkLst>
        </pc:picChg>
        <pc:picChg chg="mod">
          <ac:chgData name="Heath Murphy" userId="da023384bb3838df" providerId="LiveId" clId="{72620E4E-D132-461B-B9DD-D51457901DF0}" dt="2022-07-17T19:36:37.800" v="229" actId="1076"/>
          <ac:picMkLst>
            <pc:docMk/>
            <pc:sldMk cId="1325373587" sldId="259"/>
            <ac:picMk id="3" creationId="{020B0454-634D-A27F-6183-A649FADF6D1F}"/>
          </ac:picMkLst>
        </pc:picChg>
        <pc:picChg chg="mod ord">
          <ac:chgData name="Heath Murphy" userId="da023384bb3838df" providerId="LiveId" clId="{72620E4E-D132-461B-B9DD-D51457901DF0}" dt="2022-07-17T19:42:46.977" v="423" actId="1076"/>
          <ac:picMkLst>
            <pc:docMk/>
            <pc:sldMk cId="1325373587" sldId="259"/>
            <ac:picMk id="7" creationId="{C5864963-99D0-37FC-D1B6-42CDAA8F08C8}"/>
          </ac:picMkLst>
        </pc:picChg>
        <pc:picChg chg="add mod modCrop">
          <ac:chgData name="Heath Murphy" userId="da023384bb3838df" providerId="LiveId" clId="{72620E4E-D132-461B-B9DD-D51457901DF0}" dt="2022-07-17T19:40:58.202" v="406" actId="1076"/>
          <ac:picMkLst>
            <pc:docMk/>
            <pc:sldMk cId="1325373587" sldId="259"/>
            <ac:picMk id="12" creationId="{59CEF3D5-FA78-CB54-5BB7-9F3FA37F000E}"/>
          </ac:picMkLst>
        </pc:picChg>
        <pc:picChg chg="add del mod">
          <ac:chgData name="Heath Murphy" userId="da023384bb3838df" providerId="LiveId" clId="{72620E4E-D132-461B-B9DD-D51457901DF0}" dt="2022-07-17T19:40:31.664" v="397" actId="478"/>
          <ac:picMkLst>
            <pc:docMk/>
            <pc:sldMk cId="1325373587" sldId="259"/>
            <ac:picMk id="1028" creationId="{32AB7EF8-C749-E046-320F-3DB8D021314E}"/>
          </ac:picMkLst>
        </pc:picChg>
        <pc:picChg chg="add mod">
          <ac:chgData name="Heath Murphy" userId="da023384bb3838df" providerId="LiveId" clId="{72620E4E-D132-461B-B9DD-D51457901DF0}" dt="2022-07-17T19:40:56.712" v="405" actId="1076"/>
          <ac:picMkLst>
            <pc:docMk/>
            <pc:sldMk cId="1325373587" sldId="259"/>
            <ac:picMk id="1030" creationId="{8B56282F-63E6-59CD-B293-E9264D695DAB}"/>
          </ac:picMkLst>
        </pc:picChg>
        <pc:picChg chg="add mod">
          <ac:chgData name="Heath Murphy" userId="da023384bb3838df" providerId="LiveId" clId="{72620E4E-D132-461B-B9DD-D51457901DF0}" dt="2022-07-17T19:41:50.252" v="414" actId="1076"/>
          <ac:picMkLst>
            <pc:docMk/>
            <pc:sldMk cId="1325373587" sldId="259"/>
            <ac:picMk id="1032" creationId="{63C0206B-7C3E-A6B1-4DEA-A6F4CDCA07D0}"/>
          </ac:picMkLst>
        </pc:picChg>
      </pc:sldChg>
      <pc:sldChg chg="addSp delSp modSp add mod">
        <pc:chgData name="Heath Murphy" userId="da023384bb3838df" providerId="LiveId" clId="{72620E4E-D132-461B-B9DD-D51457901DF0}" dt="2022-07-17T20:52:42.244" v="1899" actId="20577"/>
        <pc:sldMkLst>
          <pc:docMk/>
          <pc:sldMk cId="517417779" sldId="585"/>
        </pc:sldMkLst>
        <pc:spChg chg="del mod">
          <ac:chgData name="Heath Murphy" userId="da023384bb3838df" providerId="LiveId" clId="{72620E4E-D132-461B-B9DD-D51457901DF0}" dt="2022-07-17T20:35:12.477" v="1137" actId="478"/>
          <ac:spMkLst>
            <pc:docMk/>
            <pc:sldMk cId="517417779" sldId="585"/>
            <ac:spMk id="4" creationId="{00000000-0000-0000-0000-000000000000}"/>
          </ac:spMkLst>
        </pc:spChg>
        <pc:spChg chg="del mod">
          <ac:chgData name="Heath Murphy" userId="da023384bb3838df" providerId="LiveId" clId="{72620E4E-D132-461B-B9DD-D51457901DF0}" dt="2022-07-17T20:35:14.544" v="1138" actId="478"/>
          <ac:spMkLst>
            <pc:docMk/>
            <pc:sldMk cId="517417779" sldId="585"/>
            <ac:spMk id="5" creationId="{00000000-0000-0000-0000-000000000000}"/>
          </ac:spMkLst>
        </pc:spChg>
        <pc:spChg chg="del">
          <ac:chgData name="Heath Murphy" userId="da023384bb3838df" providerId="LiveId" clId="{72620E4E-D132-461B-B9DD-D51457901DF0}" dt="2022-07-17T20:35:16.466" v="1139" actId="478"/>
          <ac:spMkLst>
            <pc:docMk/>
            <pc:sldMk cId="517417779" sldId="585"/>
            <ac:spMk id="6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52:25.047" v="1892" actId="20577"/>
          <ac:spMkLst>
            <pc:docMk/>
            <pc:sldMk cId="517417779" sldId="585"/>
            <ac:spMk id="9" creationId="{F8C43B86-E259-4521-8454-F7D62BB63895}"/>
          </ac:spMkLst>
        </pc:spChg>
        <pc:spChg chg="mod">
          <ac:chgData name="Heath Murphy" userId="da023384bb3838df" providerId="LiveId" clId="{72620E4E-D132-461B-B9DD-D51457901DF0}" dt="2022-07-17T20:49:04.550" v="1741" actId="313"/>
          <ac:spMkLst>
            <pc:docMk/>
            <pc:sldMk cId="517417779" sldId="585"/>
            <ac:spMk id="10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52:18.156" v="1888" actId="20577"/>
          <ac:spMkLst>
            <pc:docMk/>
            <pc:sldMk cId="517417779" sldId="585"/>
            <ac:spMk id="11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52:00.584" v="1878" actId="20577"/>
          <ac:spMkLst>
            <pc:docMk/>
            <pc:sldMk cId="517417779" sldId="585"/>
            <ac:spMk id="12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38:32.112" v="1156" actId="20577"/>
          <ac:spMkLst>
            <pc:docMk/>
            <pc:sldMk cId="517417779" sldId="585"/>
            <ac:spMk id="13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41:42.649" v="1340" actId="20577"/>
          <ac:spMkLst>
            <pc:docMk/>
            <pc:sldMk cId="517417779" sldId="585"/>
            <ac:spMk id="14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42:04.780" v="1362" actId="20577"/>
          <ac:spMkLst>
            <pc:docMk/>
            <pc:sldMk cId="517417779" sldId="585"/>
            <ac:spMk id="15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43:24.093" v="1408" actId="20577"/>
          <ac:spMkLst>
            <pc:docMk/>
            <pc:sldMk cId="517417779" sldId="585"/>
            <ac:spMk id="16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43:55.316" v="1443" actId="20577"/>
          <ac:spMkLst>
            <pc:docMk/>
            <pc:sldMk cId="517417779" sldId="585"/>
            <ac:spMk id="17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44:53.625" v="1521" actId="20577"/>
          <ac:spMkLst>
            <pc:docMk/>
            <pc:sldMk cId="517417779" sldId="585"/>
            <ac:spMk id="18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45:26.333" v="1596" actId="20577"/>
          <ac:spMkLst>
            <pc:docMk/>
            <pc:sldMk cId="517417779" sldId="585"/>
            <ac:spMk id="19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48:12.425" v="1700" actId="20577"/>
          <ac:spMkLst>
            <pc:docMk/>
            <pc:sldMk cId="517417779" sldId="585"/>
            <ac:spMk id="20" creationId="{00000000-0000-0000-0000-000000000000}"/>
          </ac:spMkLst>
        </pc:spChg>
        <pc:spChg chg="mod">
          <ac:chgData name="Heath Murphy" userId="da023384bb3838df" providerId="LiveId" clId="{72620E4E-D132-461B-B9DD-D51457901DF0}" dt="2022-07-17T20:52:42.244" v="1899" actId="20577"/>
          <ac:spMkLst>
            <pc:docMk/>
            <pc:sldMk cId="517417779" sldId="585"/>
            <ac:spMk id="22" creationId="{F67AD3C7-ED56-664B-A96C-57374A8FA02A}"/>
          </ac:spMkLst>
        </pc:spChg>
        <pc:spChg chg="add del mod">
          <ac:chgData name="Heath Murphy" userId="da023384bb3838df" providerId="LiveId" clId="{72620E4E-D132-461B-B9DD-D51457901DF0}" dt="2022-07-17T20:35:01.528" v="1133"/>
          <ac:spMkLst>
            <pc:docMk/>
            <pc:sldMk cId="517417779" sldId="585"/>
            <ac:spMk id="23" creationId="{2E0D5F15-8CAF-E211-7966-76C7F39D2849}"/>
          </ac:spMkLst>
        </pc:spChg>
        <pc:spChg chg="del">
          <ac:chgData name="Heath Murphy" userId="da023384bb3838df" providerId="LiveId" clId="{72620E4E-D132-461B-B9DD-D51457901DF0}" dt="2022-07-17T20:35:28.995" v="1142" actId="478"/>
          <ac:spMkLst>
            <pc:docMk/>
            <pc:sldMk cId="517417779" sldId="585"/>
            <ac:spMk id="24" creationId="{6596814C-2241-E94E-B3EA-2FD1B9AF6A09}"/>
          </ac:spMkLst>
        </pc:spChg>
        <pc:spChg chg="add mod">
          <ac:chgData name="Heath Murphy" userId="da023384bb3838df" providerId="LiveId" clId="{72620E4E-D132-461B-B9DD-D51457901DF0}" dt="2022-07-17T20:47:08.076" v="1675" actId="20577"/>
          <ac:spMkLst>
            <pc:docMk/>
            <pc:sldMk cId="517417779" sldId="585"/>
            <ac:spMk id="25" creationId="{FA1FC43E-5F92-FE48-7363-435298746A40}"/>
          </ac:spMkLst>
        </pc:spChg>
        <pc:spChg chg="add del mod">
          <ac:chgData name="Heath Murphy" userId="da023384bb3838df" providerId="LiveId" clId="{72620E4E-D132-461B-B9DD-D51457901DF0}" dt="2022-07-17T20:46:42.398" v="1654" actId="478"/>
          <ac:spMkLst>
            <pc:docMk/>
            <pc:sldMk cId="517417779" sldId="585"/>
            <ac:spMk id="26" creationId="{8B257A23-0B72-1A3F-2832-75EE6D676221}"/>
          </ac:spMkLst>
        </pc:spChg>
      </pc:sldChg>
      <pc:sldChg chg="addSp modSp mod ord">
        <pc:chgData name="Heath Murphy" userId="da023384bb3838df" providerId="LiveId" clId="{72620E4E-D132-461B-B9DD-D51457901DF0}" dt="2022-07-17T21:01:48.937" v="2136" actId="403"/>
        <pc:sldMkLst>
          <pc:docMk/>
          <pc:sldMk cId="839779156" sldId="2450"/>
        </pc:sldMkLst>
        <pc:spChg chg="mod">
          <ac:chgData name="Heath Murphy" userId="da023384bb3838df" providerId="LiveId" clId="{72620E4E-D132-461B-B9DD-D51457901DF0}" dt="2022-07-17T21:01:48.937" v="2136" actId="403"/>
          <ac:spMkLst>
            <pc:docMk/>
            <pc:sldMk cId="839779156" sldId="2450"/>
            <ac:spMk id="2" creationId="{DAF72BBC-FC90-4B63-96CA-ABED853DBAD0}"/>
          </ac:spMkLst>
        </pc:spChg>
        <pc:spChg chg="mod">
          <ac:chgData name="Heath Murphy" userId="da023384bb3838df" providerId="LiveId" clId="{72620E4E-D132-461B-B9DD-D51457901DF0}" dt="2022-07-17T21:00:40.838" v="2126" actId="20577"/>
          <ac:spMkLst>
            <pc:docMk/>
            <pc:sldMk cId="839779156" sldId="2450"/>
            <ac:spMk id="5" creationId="{14AB6F96-E5E8-4B40-A18C-2D078D1C2D4F}"/>
          </ac:spMkLst>
        </pc:spChg>
        <pc:picChg chg="mod">
          <ac:chgData name="Heath Murphy" userId="da023384bb3838df" providerId="LiveId" clId="{72620E4E-D132-461B-B9DD-D51457901DF0}" dt="2022-07-17T21:01:23.042" v="2131" actId="1076"/>
          <ac:picMkLst>
            <pc:docMk/>
            <pc:sldMk cId="839779156" sldId="2450"/>
            <ac:picMk id="8" creationId="{1D5DB266-C804-437C-AED7-3D057820D244}"/>
          </ac:picMkLst>
        </pc:picChg>
        <pc:picChg chg="add mod">
          <ac:chgData name="Heath Murphy" userId="da023384bb3838df" providerId="LiveId" clId="{72620E4E-D132-461B-B9DD-D51457901DF0}" dt="2022-07-17T21:01:36.468" v="2134" actId="1076"/>
          <ac:picMkLst>
            <pc:docMk/>
            <pc:sldMk cId="839779156" sldId="2450"/>
            <ac:picMk id="2050" creationId="{2433D87D-1CB4-0DF1-3CAE-AC366E006C9C}"/>
          </ac:picMkLst>
        </pc:picChg>
      </pc:sldChg>
      <pc:sldChg chg="modSp mod">
        <pc:chgData name="Heath Murphy" userId="da023384bb3838df" providerId="LiveId" clId="{72620E4E-D132-461B-B9DD-D51457901DF0}" dt="2022-07-17T19:53:47.533" v="643" actId="14100"/>
        <pc:sldMkLst>
          <pc:docMk/>
          <pc:sldMk cId="2944765398" sldId="2451"/>
        </pc:sldMkLst>
        <pc:spChg chg="mod">
          <ac:chgData name="Heath Murphy" userId="da023384bb3838df" providerId="LiveId" clId="{72620E4E-D132-461B-B9DD-D51457901DF0}" dt="2022-07-17T19:53:47.533" v="643" actId="14100"/>
          <ac:spMkLst>
            <pc:docMk/>
            <pc:sldMk cId="2944765398" sldId="2451"/>
            <ac:spMk id="3" creationId="{1D24B42B-925B-494C-A986-BD85E8117E1E}"/>
          </ac:spMkLst>
        </pc:spChg>
      </pc:sldChg>
      <pc:sldChg chg="addSp delSp modSp mod ord">
        <pc:chgData name="Heath Murphy" userId="da023384bb3838df" providerId="LiveId" clId="{72620E4E-D132-461B-B9DD-D51457901DF0}" dt="2022-07-17T21:34:15.255" v="2398" actId="20577"/>
        <pc:sldMkLst>
          <pc:docMk/>
          <pc:sldMk cId="3516891798" sldId="2456"/>
        </pc:sldMkLst>
        <pc:spChg chg="mod">
          <ac:chgData name="Heath Murphy" userId="da023384bb3838df" providerId="LiveId" clId="{72620E4E-D132-461B-B9DD-D51457901DF0}" dt="2022-07-17T20:58:03.336" v="2047" actId="1076"/>
          <ac:spMkLst>
            <pc:docMk/>
            <pc:sldMk cId="3516891798" sldId="2456"/>
            <ac:spMk id="2" creationId="{12CC3376-5069-4C7B-BE6B-A3776D1B47BA}"/>
          </ac:spMkLst>
        </pc:spChg>
        <pc:spChg chg="add del mod">
          <ac:chgData name="Heath Murphy" userId="da023384bb3838df" providerId="LiveId" clId="{72620E4E-D132-461B-B9DD-D51457901DF0}" dt="2022-07-17T20:55:59.439" v="1922" actId="1032"/>
          <ac:spMkLst>
            <pc:docMk/>
            <pc:sldMk cId="3516891798" sldId="2456"/>
            <ac:spMk id="4" creationId="{99B75CD7-86AC-62BF-6AA0-1998BC5F2B9B}"/>
          </ac:spMkLst>
        </pc:spChg>
        <pc:spChg chg="del">
          <ac:chgData name="Heath Murphy" userId="da023384bb3838df" providerId="LiveId" clId="{72620E4E-D132-461B-B9DD-D51457901DF0}" dt="2022-07-17T20:55:30.736" v="1921" actId="478"/>
          <ac:spMkLst>
            <pc:docMk/>
            <pc:sldMk cId="3516891798" sldId="2456"/>
            <ac:spMk id="14" creationId="{79248A72-A597-48DF-A270-3389F5D209C0}"/>
          </ac:spMkLst>
        </pc:spChg>
        <pc:graphicFrameChg chg="add mod modGraphic">
          <ac:chgData name="Heath Murphy" userId="da023384bb3838df" providerId="LiveId" clId="{72620E4E-D132-461B-B9DD-D51457901DF0}" dt="2022-07-17T21:34:15.255" v="2398" actId="20577"/>
          <ac:graphicFrameMkLst>
            <pc:docMk/>
            <pc:sldMk cId="3516891798" sldId="2456"/>
            <ac:graphicFrameMk id="5" creationId="{6578F1E2-3503-A708-2E51-3D9CF5057221}"/>
          </ac:graphicFrameMkLst>
        </pc:graphicFrameChg>
      </pc:sldChg>
      <pc:sldChg chg="modSp mod ord">
        <pc:chgData name="Heath Murphy" userId="da023384bb3838df" providerId="LiveId" clId="{72620E4E-D132-461B-B9DD-D51457901DF0}" dt="2022-07-17T21:29:24.710" v="2376" actId="14100"/>
        <pc:sldMkLst>
          <pc:docMk/>
          <pc:sldMk cId="3164405530" sldId="2457"/>
        </pc:sldMkLst>
        <pc:spChg chg="mod">
          <ac:chgData name="Heath Murphy" userId="da023384bb3838df" providerId="LiveId" clId="{72620E4E-D132-461B-B9DD-D51457901DF0}" dt="2022-07-17T21:29:10.867" v="2352" actId="20577"/>
          <ac:spMkLst>
            <pc:docMk/>
            <pc:sldMk cId="3164405530" sldId="2457"/>
            <ac:spMk id="3" creationId="{1D24B42B-925B-494C-A986-BD85E8117E1E}"/>
          </ac:spMkLst>
        </pc:spChg>
        <pc:spChg chg="mod">
          <ac:chgData name="Heath Murphy" userId="da023384bb3838df" providerId="LiveId" clId="{72620E4E-D132-461B-B9DD-D51457901DF0}" dt="2022-07-17T21:29:24.710" v="2376" actId="14100"/>
          <ac:spMkLst>
            <pc:docMk/>
            <pc:sldMk cId="3164405530" sldId="2457"/>
            <ac:spMk id="5" creationId="{AF9B872F-6332-408E-9135-B871F0C90C00}"/>
          </ac:spMkLst>
        </pc:spChg>
      </pc:sldChg>
      <pc:sldChg chg="modSp mod">
        <pc:chgData name="Heath Murphy" userId="da023384bb3838df" providerId="LiveId" clId="{72620E4E-D132-461B-B9DD-D51457901DF0}" dt="2022-07-17T19:52:53.441" v="617" actId="5793"/>
        <pc:sldMkLst>
          <pc:docMk/>
          <pc:sldMk cId="1649098948" sldId="2462"/>
        </pc:sldMkLst>
        <pc:spChg chg="mod">
          <ac:chgData name="Heath Murphy" userId="da023384bb3838df" providerId="LiveId" clId="{72620E4E-D132-461B-B9DD-D51457901DF0}" dt="2022-07-17T19:52:53.441" v="617" actId="5793"/>
          <ac:spMkLst>
            <pc:docMk/>
            <pc:sldMk cId="1649098948" sldId="2462"/>
            <ac:spMk id="6" creationId="{F3C89A40-EEAA-43AB-9A3A-B2CFDE450F1B}"/>
          </ac:spMkLst>
        </pc:spChg>
      </pc:sldChg>
      <pc:sldChg chg="new del">
        <pc:chgData name="Heath Murphy" userId="da023384bb3838df" providerId="LiveId" clId="{72620E4E-D132-461B-B9DD-D51457901DF0}" dt="2022-07-17T19:52:19.413" v="615" actId="2696"/>
        <pc:sldMkLst>
          <pc:docMk/>
          <pc:sldMk cId="3510351811" sldId="2463"/>
        </pc:sldMkLst>
      </pc:sldChg>
      <pc:sldChg chg="addSp delSp modSp new mod modClrScheme chgLayout">
        <pc:chgData name="Heath Murphy" userId="da023384bb3838df" providerId="LiveId" clId="{72620E4E-D132-461B-B9DD-D51457901DF0}" dt="2022-07-17T21:07:03.365" v="2159" actId="20577"/>
        <pc:sldMkLst>
          <pc:docMk/>
          <pc:sldMk cId="3723237205" sldId="2463"/>
        </pc:sldMkLst>
        <pc:spChg chg="del mod ord">
          <ac:chgData name="Heath Murphy" userId="da023384bb3838df" providerId="LiveId" clId="{72620E4E-D132-461B-B9DD-D51457901DF0}" dt="2022-07-17T19:56:33.324" v="645" actId="700"/>
          <ac:spMkLst>
            <pc:docMk/>
            <pc:sldMk cId="3723237205" sldId="2463"/>
            <ac:spMk id="2" creationId="{AF3FD2D5-2290-26DD-F839-D6A3B5502679}"/>
          </ac:spMkLst>
        </pc:spChg>
        <pc:spChg chg="del mod ord">
          <ac:chgData name="Heath Murphy" userId="da023384bb3838df" providerId="LiveId" clId="{72620E4E-D132-461B-B9DD-D51457901DF0}" dt="2022-07-17T19:56:33.324" v="645" actId="700"/>
          <ac:spMkLst>
            <pc:docMk/>
            <pc:sldMk cId="3723237205" sldId="2463"/>
            <ac:spMk id="3" creationId="{BD672FEA-6947-0E71-7DCB-3EA4E4A6882B}"/>
          </ac:spMkLst>
        </pc:spChg>
        <pc:spChg chg="del mod ord">
          <ac:chgData name="Heath Murphy" userId="da023384bb3838df" providerId="LiveId" clId="{72620E4E-D132-461B-B9DD-D51457901DF0}" dt="2022-07-17T19:56:33.324" v="645" actId="700"/>
          <ac:spMkLst>
            <pc:docMk/>
            <pc:sldMk cId="3723237205" sldId="2463"/>
            <ac:spMk id="4" creationId="{3B006926-D3AF-2FEF-E552-3996A2665780}"/>
          </ac:spMkLst>
        </pc:spChg>
        <pc:spChg chg="mod ord">
          <ac:chgData name="Heath Murphy" userId="da023384bb3838df" providerId="LiveId" clId="{72620E4E-D132-461B-B9DD-D51457901DF0}" dt="2022-07-17T19:58:31.820" v="646" actId="700"/>
          <ac:spMkLst>
            <pc:docMk/>
            <pc:sldMk cId="3723237205" sldId="2463"/>
            <ac:spMk id="5" creationId="{8CAEFE9C-A034-381B-DC3A-4E6AD120FB36}"/>
          </ac:spMkLst>
        </pc:spChg>
        <pc:spChg chg="add del mod ord">
          <ac:chgData name="Heath Murphy" userId="da023384bb3838df" providerId="LiveId" clId="{72620E4E-D132-461B-B9DD-D51457901DF0}" dt="2022-07-17T19:58:31.820" v="646" actId="700"/>
          <ac:spMkLst>
            <pc:docMk/>
            <pc:sldMk cId="3723237205" sldId="2463"/>
            <ac:spMk id="6" creationId="{46A37AFA-066C-F332-9C35-66743154205C}"/>
          </ac:spMkLst>
        </pc:spChg>
        <pc:spChg chg="add del mod ord">
          <ac:chgData name="Heath Murphy" userId="da023384bb3838df" providerId="LiveId" clId="{72620E4E-D132-461B-B9DD-D51457901DF0}" dt="2022-07-17T19:58:31.820" v="646" actId="700"/>
          <ac:spMkLst>
            <pc:docMk/>
            <pc:sldMk cId="3723237205" sldId="2463"/>
            <ac:spMk id="7" creationId="{2EAB912D-8BFD-498E-D685-2F0D8A2D74DC}"/>
          </ac:spMkLst>
        </pc:spChg>
        <pc:spChg chg="add del mod ord">
          <ac:chgData name="Heath Murphy" userId="da023384bb3838df" providerId="LiveId" clId="{72620E4E-D132-461B-B9DD-D51457901DF0}" dt="2022-07-17T19:58:31.820" v="646" actId="700"/>
          <ac:spMkLst>
            <pc:docMk/>
            <pc:sldMk cId="3723237205" sldId="2463"/>
            <ac:spMk id="8" creationId="{AE03CFE2-27F6-B7C4-F6DF-E717873D69F9}"/>
          </ac:spMkLst>
        </pc:spChg>
        <pc:spChg chg="add del mod ord">
          <ac:chgData name="Heath Murphy" userId="da023384bb3838df" providerId="LiveId" clId="{72620E4E-D132-461B-B9DD-D51457901DF0}" dt="2022-07-17T19:58:31.820" v="646" actId="700"/>
          <ac:spMkLst>
            <pc:docMk/>
            <pc:sldMk cId="3723237205" sldId="2463"/>
            <ac:spMk id="9" creationId="{862D0570-82C9-0DD0-0AA6-1935B44B4368}"/>
          </ac:spMkLst>
        </pc:spChg>
        <pc:spChg chg="add del mod ord">
          <ac:chgData name="Heath Murphy" userId="da023384bb3838df" providerId="LiveId" clId="{72620E4E-D132-461B-B9DD-D51457901DF0}" dt="2022-07-17T19:58:31.820" v="646" actId="700"/>
          <ac:spMkLst>
            <pc:docMk/>
            <pc:sldMk cId="3723237205" sldId="2463"/>
            <ac:spMk id="10" creationId="{ACD87004-E718-D1A4-3F34-310D09D689AE}"/>
          </ac:spMkLst>
        </pc:spChg>
        <pc:spChg chg="add del mod ord">
          <ac:chgData name="Heath Murphy" userId="da023384bb3838df" providerId="LiveId" clId="{72620E4E-D132-461B-B9DD-D51457901DF0}" dt="2022-07-17T19:58:31.820" v="646" actId="700"/>
          <ac:spMkLst>
            <pc:docMk/>
            <pc:sldMk cId="3723237205" sldId="2463"/>
            <ac:spMk id="11" creationId="{A947A200-8477-842C-07D1-37B6B98643AB}"/>
          </ac:spMkLst>
        </pc:spChg>
        <pc:spChg chg="add del mod ord">
          <ac:chgData name="Heath Murphy" userId="da023384bb3838df" providerId="LiveId" clId="{72620E4E-D132-461B-B9DD-D51457901DF0}" dt="2022-07-17T19:58:31.820" v="646" actId="700"/>
          <ac:spMkLst>
            <pc:docMk/>
            <pc:sldMk cId="3723237205" sldId="2463"/>
            <ac:spMk id="12" creationId="{A5E8AFC9-CD2D-369D-C9C3-F4776E5A373D}"/>
          </ac:spMkLst>
        </pc:spChg>
        <pc:spChg chg="add del mod ord">
          <ac:chgData name="Heath Murphy" userId="da023384bb3838df" providerId="LiveId" clId="{72620E4E-D132-461B-B9DD-D51457901DF0}" dt="2022-07-17T19:58:31.820" v="646" actId="700"/>
          <ac:spMkLst>
            <pc:docMk/>
            <pc:sldMk cId="3723237205" sldId="2463"/>
            <ac:spMk id="13" creationId="{20AEB1C4-AF94-0021-43CB-C27276F7D98A}"/>
          </ac:spMkLst>
        </pc:spChg>
        <pc:spChg chg="add mod ord">
          <ac:chgData name="Heath Murphy" userId="da023384bb3838df" providerId="LiveId" clId="{72620E4E-D132-461B-B9DD-D51457901DF0}" dt="2022-07-17T20:02:11.554" v="678" actId="14100"/>
          <ac:spMkLst>
            <pc:docMk/>
            <pc:sldMk cId="3723237205" sldId="2463"/>
            <ac:spMk id="14" creationId="{57822D2C-44BF-209A-B53B-7564888CF279}"/>
          </ac:spMkLst>
        </pc:spChg>
        <pc:spChg chg="add del mod ord">
          <ac:chgData name="Heath Murphy" userId="da023384bb3838df" providerId="LiveId" clId="{72620E4E-D132-461B-B9DD-D51457901DF0}" dt="2022-07-17T20:07:14.969" v="713" actId="478"/>
          <ac:spMkLst>
            <pc:docMk/>
            <pc:sldMk cId="3723237205" sldId="2463"/>
            <ac:spMk id="15" creationId="{32732EAC-6F9D-46E4-DB64-2CC606F7EA59}"/>
          </ac:spMkLst>
        </pc:spChg>
        <pc:spChg chg="add del mod ord">
          <ac:chgData name="Heath Murphy" userId="da023384bb3838df" providerId="LiveId" clId="{72620E4E-D132-461B-B9DD-D51457901DF0}" dt="2022-07-17T20:07:06.873" v="712" actId="1032"/>
          <ac:spMkLst>
            <pc:docMk/>
            <pc:sldMk cId="3723237205" sldId="2463"/>
            <ac:spMk id="16" creationId="{1FF14D75-8BFD-2EC4-CACD-186E89CC38FC}"/>
          </ac:spMkLst>
        </pc:spChg>
        <pc:spChg chg="add del mod ord">
          <ac:chgData name="Heath Murphy" userId="da023384bb3838df" providerId="LiveId" clId="{72620E4E-D132-461B-B9DD-D51457901DF0}" dt="2022-07-17T20:07:18.120" v="716" actId="478"/>
          <ac:spMkLst>
            <pc:docMk/>
            <pc:sldMk cId="3723237205" sldId="2463"/>
            <ac:spMk id="17" creationId="{075BEE3A-357C-DBAD-09EC-6F66D930C75F}"/>
          </ac:spMkLst>
        </pc:spChg>
        <pc:spChg chg="add del mod ord">
          <ac:chgData name="Heath Murphy" userId="da023384bb3838df" providerId="LiveId" clId="{72620E4E-D132-461B-B9DD-D51457901DF0}" dt="2022-07-17T20:07:18.955" v="717" actId="478"/>
          <ac:spMkLst>
            <pc:docMk/>
            <pc:sldMk cId="3723237205" sldId="2463"/>
            <ac:spMk id="18" creationId="{2E151F36-DDC5-318B-73F3-17CEFFC73056}"/>
          </ac:spMkLst>
        </pc:spChg>
        <pc:spChg chg="add del mod ord">
          <ac:chgData name="Heath Murphy" userId="da023384bb3838df" providerId="LiveId" clId="{72620E4E-D132-461B-B9DD-D51457901DF0}" dt="2022-07-17T20:07:15.888" v="714" actId="478"/>
          <ac:spMkLst>
            <pc:docMk/>
            <pc:sldMk cId="3723237205" sldId="2463"/>
            <ac:spMk id="19" creationId="{D451E9F6-E23C-72C1-CE98-7B1D705CE340}"/>
          </ac:spMkLst>
        </pc:spChg>
        <pc:spChg chg="add del mod ord">
          <ac:chgData name="Heath Murphy" userId="da023384bb3838df" providerId="LiveId" clId="{72620E4E-D132-461B-B9DD-D51457901DF0}" dt="2022-07-17T20:07:16.647" v="715" actId="478"/>
          <ac:spMkLst>
            <pc:docMk/>
            <pc:sldMk cId="3723237205" sldId="2463"/>
            <ac:spMk id="20" creationId="{888D1D33-FB47-8104-E4BD-B0F817A0E33A}"/>
          </ac:spMkLst>
        </pc:spChg>
        <pc:spChg chg="add mod">
          <ac:chgData name="Heath Murphy" userId="da023384bb3838df" providerId="LiveId" clId="{72620E4E-D132-461B-B9DD-D51457901DF0}" dt="2022-07-17T20:27:07.715" v="1034" actId="1076"/>
          <ac:spMkLst>
            <pc:docMk/>
            <pc:sldMk cId="3723237205" sldId="2463"/>
            <ac:spMk id="21" creationId="{BD456EFD-0731-F7E3-725F-1B8026B8BFB9}"/>
          </ac:spMkLst>
        </pc:spChg>
        <pc:spChg chg="add mod">
          <ac:chgData name="Heath Murphy" userId="da023384bb3838df" providerId="LiveId" clId="{72620E4E-D132-461B-B9DD-D51457901DF0}" dt="2022-07-17T20:21:39.929" v="870" actId="207"/>
          <ac:spMkLst>
            <pc:docMk/>
            <pc:sldMk cId="3723237205" sldId="2463"/>
            <ac:spMk id="24" creationId="{713DA1B5-660A-DD47-B43D-95EFF70D4172}"/>
          </ac:spMkLst>
        </pc:spChg>
        <pc:spChg chg="add mod">
          <ac:chgData name="Heath Murphy" userId="da023384bb3838df" providerId="LiveId" clId="{72620E4E-D132-461B-B9DD-D51457901DF0}" dt="2022-07-17T20:21:39.929" v="870" actId="207"/>
          <ac:spMkLst>
            <pc:docMk/>
            <pc:sldMk cId="3723237205" sldId="2463"/>
            <ac:spMk id="25" creationId="{36A27BE9-2024-E547-94DB-4BCFEB376742}"/>
          </ac:spMkLst>
        </pc:spChg>
        <pc:spChg chg="add mod">
          <ac:chgData name="Heath Murphy" userId="da023384bb3838df" providerId="LiveId" clId="{72620E4E-D132-461B-B9DD-D51457901DF0}" dt="2022-07-17T20:21:39.929" v="870" actId="207"/>
          <ac:spMkLst>
            <pc:docMk/>
            <pc:sldMk cId="3723237205" sldId="2463"/>
            <ac:spMk id="26" creationId="{7C8B4F69-6291-D046-AC31-BB4D7DDD5120}"/>
          </ac:spMkLst>
        </pc:spChg>
        <pc:spChg chg="add mod">
          <ac:chgData name="Heath Murphy" userId="da023384bb3838df" providerId="LiveId" clId="{72620E4E-D132-461B-B9DD-D51457901DF0}" dt="2022-07-17T20:21:50.665" v="871" actId="207"/>
          <ac:spMkLst>
            <pc:docMk/>
            <pc:sldMk cId="3723237205" sldId="2463"/>
            <ac:spMk id="28" creationId="{322C7FAD-1587-5F4B-9FE7-77B385BA5B9D}"/>
          </ac:spMkLst>
        </pc:spChg>
        <pc:spChg chg="add mod">
          <ac:chgData name="Heath Murphy" userId="da023384bb3838df" providerId="LiveId" clId="{72620E4E-D132-461B-B9DD-D51457901DF0}" dt="2022-07-17T20:21:50.665" v="871" actId="207"/>
          <ac:spMkLst>
            <pc:docMk/>
            <pc:sldMk cId="3723237205" sldId="2463"/>
            <ac:spMk id="29" creationId="{AE20838E-BBC8-0648-8A34-0548D340CCAA}"/>
          </ac:spMkLst>
        </pc:spChg>
        <pc:spChg chg="add mod">
          <ac:chgData name="Heath Murphy" userId="da023384bb3838df" providerId="LiveId" clId="{72620E4E-D132-461B-B9DD-D51457901DF0}" dt="2022-07-17T20:21:50.665" v="871" actId="207"/>
          <ac:spMkLst>
            <pc:docMk/>
            <pc:sldMk cId="3723237205" sldId="2463"/>
            <ac:spMk id="30" creationId="{AB9CCD26-5185-F34C-A93E-FF213CDB65B3}"/>
          </ac:spMkLst>
        </pc:spChg>
        <pc:spChg chg="add mod">
          <ac:chgData name="Heath Murphy" userId="da023384bb3838df" providerId="LiveId" clId="{72620E4E-D132-461B-B9DD-D51457901DF0}" dt="2022-07-17T20:21:50.665" v="871" actId="207"/>
          <ac:spMkLst>
            <pc:docMk/>
            <pc:sldMk cId="3723237205" sldId="2463"/>
            <ac:spMk id="31" creationId="{90C15B56-2378-3C46-A760-7BB973EC4BB3}"/>
          </ac:spMkLst>
        </pc:spChg>
        <pc:spChg chg="add mod">
          <ac:chgData name="Heath Murphy" userId="da023384bb3838df" providerId="LiveId" clId="{72620E4E-D132-461B-B9DD-D51457901DF0}" dt="2022-07-17T20:21:50.665" v="871" actId="207"/>
          <ac:spMkLst>
            <pc:docMk/>
            <pc:sldMk cId="3723237205" sldId="2463"/>
            <ac:spMk id="32" creationId="{D24272AC-3298-8843-8091-0E639BA08547}"/>
          </ac:spMkLst>
        </pc:spChg>
        <pc:spChg chg="add mod">
          <ac:chgData name="Heath Murphy" userId="da023384bb3838df" providerId="LiveId" clId="{72620E4E-D132-461B-B9DD-D51457901DF0}" dt="2022-07-17T20:21:50.665" v="871" actId="207"/>
          <ac:spMkLst>
            <pc:docMk/>
            <pc:sldMk cId="3723237205" sldId="2463"/>
            <ac:spMk id="33" creationId="{A6F4065A-A309-1D45-BA8C-169069301039}"/>
          </ac:spMkLst>
        </pc:spChg>
        <pc:spChg chg="add mod">
          <ac:chgData name="Heath Murphy" userId="da023384bb3838df" providerId="LiveId" clId="{72620E4E-D132-461B-B9DD-D51457901DF0}" dt="2022-07-17T20:21:50.665" v="871" actId="207"/>
          <ac:spMkLst>
            <pc:docMk/>
            <pc:sldMk cId="3723237205" sldId="2463"/>
            <ac:spMk id="34" creationId="{B5359A98-869D-7C41-87FA-77C609370F11}"/>
          </ac:spMkLst>
        </pc:spChg>
        <pc:spChg chg="add mod">
          <ac:chgData name="Heath Murphy" userId="da023384bb3838df" providerId="LiveId" clId="{72620E4E-D132-461B-B9DD-D51457901DF0}" dt="2022-07-17T20:21:50.665" v="871" actId="207"/>
          <ac:spMkLst>
            <pc:docMk/>
            <pc:sldMk cId="3723237205" sldId="2463"/>
            <ac:spMk id="35" creationId="{51040054-2F53-1E4A-8397-415D86B7E5E0}"/>
          </ac:spMkLst>
        </pc:spChg>
        <pc:spChg chg="add mod">
          <ac:chgData name="Heath Murphy" userId="da023384bb3838df" providerId="LiveId" clId="{72620E4E-D132-461B-B9DD-D51457901DF0}" dt="2022-07-17T20:21:50.665" v="871" actId="207"/>
          <ac:spMkLst>
            <pc:docMk/>
            <pc:sldMk cId="3723237205" sldId="2463"/>
            <ac:spMk id="36" creationId="{AF04EA6D-260D-6742-859D-503801F54250}"/>
          </ac:spMkLst>
        </pc:spChg>
        <pc:spChg chg="add mod">
          <ac:chgData name="Heath Murphy" userId="da023384bb3838df" providerId="LiveId" clId="{72620E4E-D132-461B-B9DD-D51457901DF0}" dt="2022-07-17T20:21:50.665" v="871" actId="207"/>
          <ac:spMkLst>
            <pc:docMk/>
            <pc:sldMk cId="3723237205" sldId="2463"/>
            <ac:spMk id="37" creationId="{4217EB5D-3744-DE43-8129-36CB1E0DB1A7}"/>
          </ac:spMkLst>
        </pc:spChg>
        <pc:spChg chg="add mod">
          <ac:chgData name="Heath Murphy" userId="da023384bb3838df" providerId="LiveId" clId="{72620E4E-D132-461B-B9DD-D51457901DF0}" dt="2022-07-17T20:21:59.949" v="872" actId="207"/>
          <ac:spMkLst>
            <pc:docMk/>
            <pc:sldMk cId="3723237205" sldId="2463"/>
            <ac:spMk id="39" creationId="{068D4078-FF59-AB4D-927C-D5FD8CD9621A}"/>
          </ac:spMkLst>
        </pc:spChg>
        <pc:spChg chg="add mod">
          <ac:chgData name="Heath Murphy" userId="da023384bb3838df" providerId="LiveId" clId="{72620E4E-D132-461B-B9DD-D51457901DF0}" dt="2022-07-17T20:21:59.949" v="872" actId="207"/>
          <ac:spMkLst>
            <pc:docMk/>
            <pc:sldMk cId="3723237205" sldId="2463"/>
            <ac:spMk id="40" creationId="{C662395B-4A73-A84C-9381-83C83F7862DA}"/>
          </ac:spMkLst>
        </pc:spChg>
        <pc:spChg chg="add mod">
          <ac:chgData name="Heath Murphy" userId="da023384bb3838df" providerId="LiveId" clId="{72620E4E-D132-461B-B9DD-D51457901DF0}" dt="2022-07-17T20:21:59.949" v="872" actId="207"/>
          <ac:spMkLst>
            <pc:docMk/>
            <pc:sldMk cId="3723237205" sldId="2463"/>
            <ac:spMk id="41" creationId="{11DD611D-D1B2-AF43-B34E-38AF5AE0CBA6}"/>
          </ac:spMkLst>
        </pc:spChg>
        <pc:spChg chg="add mod">
          <ac:chgData name="Heath Murphy" userId="da023384bb3838df" providerId="LiveId" clId="{72620E4E-D132-461B-B9DD-D51457901DF0}" dt="2022-07-17T20:31:53.956" v="1126" actId="207"/>
          <ac:spMkLst>
            <pc:docMk/>
            <pc:sldMk cId="3723237205" sldId="2463"/>
            <ac:spMk id="43" creationId="{FE7FCE39-5FD3-5049-94E8-E7CC82CAAF04}"/>
          </ac:spMkLst>
        </pc:spChg>
        <pc:spChg chg="add mod">
          <ac:chgData name="Heath Murphy" userId="da023384bb3838df" providerId="LiveId" clId="{72620E4E-D132-461B-B9DD-D51457901DF0}" dt="2022-07-17T20:31:53.956" v="1126" actId="207"/>
          <ac:spMkLst>
            <pc:docMk/>
            <pc:sldMk cId="3723237205" sldId="2463"/>
            <ac:spMk id="44" creationId="{05E757E9-DC83-AA48-9A9F-1DFB981027A9}"/>
          </ac:spMkLst>
        </pc:spChg>
        <pc:spChg chg="add mod">
          <ac:chgData name="Heath Murphy" userId="da023384bb3838df" providerId="LiveId" clId="{72620E4E-D132-461B-B9DD-D51457901DF0}" dt="2022-07-17T20:31:41.027" v="1125" actId="207"/>
          <ac:spMkLst>
            <pc:docMk/>
            <pc:sldMk cId="3723237205" sldId="2463"/>
            <ac:spMk id="46" creationId="{71DD15E5-B104-9443-9647-D85C5127C9D2}"/>
          </ac:spMkLst>
        </pc:spChg>
        <pc:spChg chg="add mod">
          <ac:chgData name="Heath Murphy" userId="da023384bb3838df" providerId="LiveId" clId="{72620E4E-D132-461B-B9DD-D51457901DF0}" dt="2022-07-17T20:31:41.027" v="1125" actId="207"/>
          <ac:spMkLst>
            <pc:docMk/>
            <pc:sldMk cId="3723237205" sldId="2463"/>
            <ac:spMk id="47" creationId="{CBB7254E-FF44-8E4E-9DE7-45EDBB6BE172}"/>
          </ac:spMkLst>
        </pc:spChg>
        <pc:spChg chg="add mod">
          <ac:chgData name="Heath Murphy" userId="da023384bb3838df" providerId="LiveId" clId="{72620E4E-D132-461B-B9DD-D51457901DF0}" dt="2022-07-17T20:31:41.027" v="1125" actId="207"/>
          <ac:spMkLst>
            <pc:docMk/>
            <pc:sldMk cId="3723237205" sldId="2463"/>
            <ac:spMk id="48" creationId="{AF67FDFC-67EB-754E-9A8B-2E3732B04C88}"/>
          </ac:spMkLst>
        </pc:spChg>
        <pc:spChg chg="add mod">
          <ac:chgData name="Heath Murphy" userId="da023384bb3838df" providerId="LiveId" clId="{72620E4E-D132-461B-B9DD-D51457901DF0}" dt="2022-07-17T20:31:53.956" v="1126" actId="207"/>
          <ac:spMkLst>
            <pc:docMk/>
            <pc:sldMk cId="3723237205" sldId="2463"/>
            <ac:spMk id="50" creationId="{1830E998-F893-5040-9491-B285D14827DC}"/>
          </ac:spMkLst>
        </pc:spChg>
        <pc:spChg chg="add mod">
          <ac:chgData name="Heath Murphy" userId="da023384bb3838df" providerId="LiveId" clId="{72620E4E-D132-461B-B9DD-D51457901DF0}" dt="2022-07-17T20:31:53.956" v="1126" actId="207"/>
          <ac:spMkLst>
            <pc:docMk/>
            <pc:sldMk cId="3723237205" sldId="2463"/>
            <ac:spMk id="51" creationId="{B903EA72-728C-7F42-847E-64FBFEFDCD9C}"/>
          </ac:spMkLst>
        </pc:spChg>
        <pc:spChg chg="add mod">
          <ac:chgData name="Heath Murphy" userId="da023384bb3838df" providerId="LiveId" clId="{72620E4E-D132-461B-B9DD-D51457901DF0}" dt="2022-07-17T20:26:18.032" v="1014"/>
          <ac:spMkLst>
            <pc:docMk/>
            <pc:sldMk cId="3723237205" sldId="2463"/>
            <ac:spMk id="53" creationId="{CF70EBE2-CB8D-27E2-6DF8-9F779E960487}"/>
          </ac:spMkLst>
        </pc:spChg>
        <pc:spChg chg="add mod">
          <ac:chgData name="Heath Murphy" userId="da023384bb3838df" providerId="LiveId" clId="{72620E4E-D132-461B-B9DD-D51457901DF0}" dt="2022-07-17T20:30:03.462" v="1122" actId="1076"/>
          <ac:spMkLst>
            <pc:docMk/>
            <pc:sldMk cId="3723237205" sldId="2463"/>
            <ac:spMk id="54" creationId="{F4BAC207-9A9E-5B59-4542-1372B46641AE}"/>
          </ac:spMkLst>
        </pc:spChg>
        <pc:spChg chg="add mod">
          <ac:chgData name="Heath Murphy" userId="da023384bb3838df" providerId="LiveId" clId="{72620E4E-D132-461B-B9DD-D51457901DF0}" dt="2022-07-17T20:28:51.021" v="1081" actId="1076"/>
          <ac:spMkLst>
            <pc:docMk/>
            <pc:sldMk cId="3723237205" sldId="2463"/>
            <ac:spMk id="55" creationId="{9DECDCBE-29E7-7985-B7AF-2B11BBB16CDF}"/>
          </ac:spMkLst>
        </pc:spChg>
        <pc:spChg chg="add mod">
          <ac:chgData name="Heath Murphy" userId="da023384bb3838df" providerId="LiveId" clId="{72620E4E-D132-461B-B9DD-D51457901DF0}" dt="2022-07-17T20:31:41.027" v="1125" actId="207"/>
          <ac:spMkLst>
            <pc:docMk/>
            <pc:sldMk cId="3723237205" sldId="2463"/>
            <ac:spMk id="56" creationId="{EDBD1F01-06B9-304A-B179-50B5B5BF70C5}"/>
          </ac:spMkLst>
        </pc:spChg>
        <pc:spChg chg="add del mod">
          <ac:chgData name="Heath Murphy" userId="da023384bb3838df" providerId="LiveId" clId="{72620E4E-D132-461B-B9DD-D51457901DF0}" dt="2022-07-17T21:06:51.013" v="2140"/>
          <ac:spMkLst>
            <pc:docMk/>
            <pc:sldMk cId="3723237205" sldId="2463"/>
            <ac:spMk id="57" creationId="{A0EB33F5-E269-FCA5-22E5-79514AA7BA61}"/>
          </ac:spMkLst>
        </pc:spChg>
        <pc:spChg chg="add mod">
          <ac:chgData name="Heath Murphy" userId="da023384bb3838df" providerId="LiveId" clId="{72620E4E-D132-461B-B9DD-D51457901DF0}" dt="2022-07-17T21:07:03.365" v="2159" actId="20577"/>
          <ac:spMkLst>
            <pc:docMk/>
            <pc:sldMk cId="3723237205" sldId="2463"/>
            <ac:spMk id="58" creationId="{43D8AEA4-DEF6-AA5D-ABB9-5E592104978C}"/>
          </ac:spMkLst>
        </pc:spChg>
        <pc:grpChg chg="add mod">
          <ac:chgData name="Heath Murphy" userId="da023384bb3838df" providerId="LiveId" clId="{72620E4E-D132-461B-B9DD-D51457901DF0}" dt="2022-07-17T20:21:39.929" v="870" actId="207"/>
          <ac:grpSpMkLst>
            <pc:docMk/>
            <pc:sldMk cId="3723237205" sldId="2463"/>
            <ac:grpSpMk id="23" creationId="{D4975EFA-5922-4142-9A4F-695F668C9799}"/>
          </ac:grpSpMkLst>
        </pc:grpChg>
        <pc:grpChg chg="add mod">
          <ac:chgData name="Heath Murphy" userId="da023384bb3838df" providerId="LiveId" clId="{72620E4E-D132-461B-B9DD-D51457901DF0}" dt="2022-07-17T20:21:50.665" v="871" actId="207"/>
          <ac:grpSpMkLst>
            <pc:docMk/>
            <pc:sldMk cId="3723237205" sldId="2463"/>
            <ac:grpSpMk id="27" creationId="{2A6FF8BD-21F9-0047-A236-35338CB04B9E}"/>
          </ac:grpSpMkLst>
        </pc:grpChg>
        <pc:grpChg chg="add mod">
          <ac:chgData name="Heath Murphy" userId="da023384bb3838df" providerId="LiveId" clId="{72620E4E-D132-461B-B9DD-D51457901DF0}" dt="2022-07-17T20:21:59.949" v="872" actId="207"/>
          <ac:grpSpMkLst>
            <pc:docMk/>
            <pc:sldMk cId="3723237205" sldId="2463"/>
            <ac:grpSpMk id="38" creationId="{A47EE604-3EB1-454C-B6BB-F8F07F421254}"/>
          </ac:grpSpMkLst>
        </pc:grpChg>
        <pc:grpChg chg="add mod">
          <ac:chgData name="Heath Murphy" userId="da023384bb3838df" providerId="LiveId" clId="{72620E4E-D132-461B-B9DD-D51457901DF0}" dt="2022-07-17T20:31:53.956" v="1126" actId="207"/>
          <ac:grpSpMkLst>
            <pc:docMk/>
            <pc:sldMk cId="3723237205" sldId="2463"/>
            <ac:grpSpMk id="42" creationId="{67B2EFF8-2E37-6044-9A1F-D38A885BF9F5}"/>
          </ac:grpSpMkLst>
        </pc:grpChg>
        <pc:grpChg chg="add mod">
          <ac:chgData name="Heath Murphy" userId="da023384bb3838df" providerId="LiveId" clId="{72620E4E-D132-461B-B9DD-D51457901DF0}" dt="2022-07-17T20:31:41.027" v="1125" actId="207"/>
          <ac:grpSpMkLst>
            <pc:docMk/>
            <pc:sldMk cId="3723237205" sldId="2463"/>
            <ac:grpSpMk id="45" creationId="{1FD288F3-FF17-0949-929C-48E79053498A}"/>
          </ac:grpSpMkLst>
        </pc:grpChg>
        <pc:grpChg chg="add mod">
          <ac:chgData name="Heath Murphy" userId="da023384bb3838df" providerId="LiveId" clId="{72620E4E-D132-461B-B9DD-D51457901DF0}" dt="2022-07-17T20:31:53.956" v="1126" actId="207"/>
          <ac:grpSpMkLst>
            <pc:docMk/>
            <pc:sldMk cId="3723237205" sldId="2463"/>
            <ac:grpSpMk id="49" creationId="{57F6551B-3B60-3B42-9A91-044D293D3837}"/>
          </ac:grpSpMkLst>
        </pc:grpChg>
        <pc:grpChg chg="add mod">
          <ac:chgData name="Heath Murphy" userId="da023384bb3838df" providerId="LiveId" clId="{72620E4E-D132-461B-B9DD-D51457901DF0}" dt="2022-07-17T20:26:45.992" v="1033" actId="1076"/>
          <ac:grpSpMkLst>
            <pc:docMk/>
            <pc:sldMk cId="3723237205" sldId="2463"/>
            <ac:grpSpMk id="52" creationId="{35A0357C-62E7-A65C-38A0-E2F6E3A6BA22}"/>
          </ac:grpSpMkLst>
        </pc:grpChg>
        <pc:graphicFrameChg chg="add mod modGraphic">
          <ac:chgData name="Heath Murphy" userId="da023384bb3838df" providerId="LiveId" clId="{72620E4E-D132-461B-B9DD-D51457901DF0}" dt="2022-07-17T20:36:08.279" v="1145" actId="20577"/>
          <ac:graphicFrameMkLst>
            <pc:docMk/>
            <pc:sldMk cId="3723237205" sldId="2463"/>
            <ac:graphicFrameMk id="22" creationId="{B95C91A9-D78F-BA5E-07F3-6A1D77A07444}"/>
          </ac:graphicFrameMkLst>
        </pc:graphicFrameChg>
      </pc:sldChg>
      <pc:sldChg chg="addSp delSp modSp new mod setBg modAnim chgLayout">
        <pc:chgData name="Heath Murphy" userId="da023384bb3838df" providerId="LiveId" clId="{72620E4E-D132-461B-B9DD-D51457901DF0}" dt="2022-07-17T21:24:46.954" v="2327"/>
        <pc:sldMkLst>
          <pc:docMk/>
          <pc:sldMk cId="644723222" sldId="2464"/>
        </pc:sldMkLst>
        <pc:spChg chg="del">
          <ac:chgData name="Heath Murphy" userId="da023384bb3838df" providerId="LiveId" clId="{72620E4E-D132-461B-B9DD-D51457901DF0}" dt="2022-07-17T21:13:36.700" v="2161" actId="700"/>
          <ac:spMkLst>
            <pc:docMk/>
            <pc:sldMk cId="644723222" sldId="2464"/>
            <ac:spMk id="2" creationId="{4C048A39-2EB8-2AAA-CF6F-CB164D113B73}"/>
          </ac:spMkLst>
        </pc:spChg>
        <pc:spChg chg="del mod ord">
          <ac:chgData name="Heath Murphy" userId="da023384bb3838df" providerId="LiveId" clId="{72620E4E-D132-461B-B9DD-D51457901DF0}" dt="2022-07-17T21:13:36.700" v="2161" actId="700"/>
          <ac:spMkLst>
            <pc:docMk/>
            <pc:sldMk cId="644723222" sldId="2464"/>
            <ac:spMk id="3" creationId="{346B536D-7F2B-46C4-0453-C3369B07018D}"/>
          </ac:spMkLst>
        </pc:spChg>
        <pc:spChg chg="del">
          <ac:chgData name="Heath Murphy" userId="da023384bb3838df" providerId="LiveId" clId="{72620E4E-D132-461B-B9DD-D51457901DF0}" dt="2022-07-17T21:13:36.700" v="2161" actId="700"/>
          <ac:spMkLst>
            <pc:docMk/>
            <pc:sldMk cId="644723222" sldId="2464"/>
            <ac:spMk id="4" creationId="{F52073DA-544A-28D1-3D3D-D06A2633DDA0}"/>
          </ac:spMkLst>
        </pc:spChg>
        <pc:spChg chg="add mod ord">
          <ac:chgData name="Heath Murphy" userId="da023384bb3838df" providerId="LiveId" clId="{72620E4E-D132-461B-B9DD-D51457901DF0}" dt="2022-07-17T21:15:39.250" v="2200" actId="20577"/>
          <ac:spMkLst>
            <pc:docMk/>
            <pc:sldMk cId="644723222" sldId="2464"/>
            <ac:spMk id="5" creationId="{9DAE36C4-2F46-FB4C-1B27-C87FB6742140}"/>
          </ac:spMkLst>
        </pc:spChg>
        <pc:spChg chg="add mod">
          <ac:chgData name="Heath Murphy" userId="da023384bb3838df" providerId="LiveId" clId="{72620E4E-D132-461B-B9DD-D51457901DF0}" dt="2022-07-17T21:23:34.248" v="2326" actId="113"/>
          <ac:spMkLst>
            <pc:docMk/>
            <pc:sldMk cId="644723222" sldId="2464"/>
            <ac:spMk id="7" creationId="{915A6A8F-CF37-4043-4B5D-40312063F3EE}"/>
          </ac:spMkLst>
        </pc:spChg>
        <pc:spChg chg="add">
          <ac:chgData name="Heath Murphy" userId="da023384bb3838df" providerId="LiveId" clId="{72620E4E-D132-461B-B9DD-D51457901DF0}" dt="2022-07-17T21:15:13.346" v="2182" actId="26606"/>
          <ac:spMkLst>
            <pc:docMk/>
            <pc:sldMk cId="644723222" sldId="2464"/>
            <ac:spMk id="10" creationId="{09588DA8-065E-4F6F-8EFD-43104AB2E0CF}"/>
          </ac:spMkLst>
        </pc:spChg>
        <pc:spChg chg="add">
          <ac:chgData name="Heath Murphy" userId="da023384bb3838df" providerId="LiveId" clId="{72620E4E-D132-461B-B9DD-D51457901DF0}" dt="2022-07-17T21:15:13.346" v="2182" actId="26606"/>
          <ac:spMkLst>
            <pc:docMk/>
            <pc:sldMk cId="644723222" sldId="2464"/>
            <ac:spMk id="11" creationId="{C4285719-470E-454C-AF62-8323075F1F5B}"/>
          </ac:spMkLst>
        </pc:spChg>
        <pc:spChg chg="add">
          <ac:chgData name="Heath Murphy" userId="da023384bb3838df" providerId="LiveId" clId="{72620E4E-D132-461B-B9DD-D51457901DF0}" dt="2022-07-17T21:15:13.346" v="2182" actId="26606"/>
          <ac:spMkLst>
            <pc:docMk/>
            <pc:sldMk cId="644723222" sldId="2464"/>
            <ac:spMk id="12" creationId="{CD9FE4EF-C4D8-49A0-B2FF-81D8DB7D8A24}"/>
          </ac:spMkLst>
        </pc:spChg>
        <pc:spChg chg="add del">
          <ac:chgData name="Heath Murphy" userId="da023384bb3838df" providerId="LiveId" clId="{72620E4E-D132-461B-B9DD-D51457901DF0}" dt="2022-07-17T21:15:11.411" v="2181" actId="26606"/>
          <ac:spMkLst>
            <pc:docMk/>
            <pc:sldMk cId="644723222" sldId="2464"/>
            <ac:spMk id="13" creationId="{09588DA8-065E-4F6F-8EFD-43104AB2E0CF}"/>
          </ac:spMkLst>
        </pc:spChg>
        <pc:spChg chg="add">
          <ac:chgData name="Heath Murphy" userId="da023384bb3838df" providerId="LiveId" clId="{72620E4E-D132-461B-B9DD-D51457901DF0}" dt="2022-07-17T21:15:13.346" v="2182" actId="26606"/>
          <ac:spMkLst>
            <pc:docMk/>
            <pc:sldMk cId="644723222" sldId="2464"/>
            <ac:spMk id="14" creationId="{4300840D-0A0B-4512-BACA-B439D5B9C57C}"/>
          </ac:spMkLst>
        </pc:spChg>
        <pc:spChg chg="add del">
          <ac:chgData name="Heath Murphy" userId="da023384bb3838df" providerId="LiveId" clId="{72620E4E-D132-461B-B9DD-D51457901DF0}" dt="2022-07-17T21:15:11.411" v="2181" actId="26606"/>
          <ac:spMkLst>
            <pc:docMk/>
            <pc:sldMk cId="644723222" sldId="2464"/>
            <ac:spMk id="15" creationId="{C4285719-470E-454C-AF62-8323075F1F5B}"/>
          </ac:spMkLst>
        </pc:spChg>
        <pc:spChg chg="add">
          <ac:chgData name="Heath Murphy" userId="da023384bb3838df" providerId="LiveId" clId="{72620E4E-D132-461B-B9DD-D51457901DF0}" dt="2022-07-17T21:15:13.346" v="2182" actId="26606"/>
          <ac:spMkLst>
            <pc:docMk/>
            <pc:sldMk cId="644723222" sldId="2464"/>
            <ac:spMk id="16" creationId="{D2B78728-A580-49A7-84F9-6EF6F583ADE0}"/>
          </ac:spMkLst>
        </pc:spChg>
        <pc:spChg chg="add del">
          <ac:chgData name="Heath Murphy" userId="da023384bb3838df" providerId="LiveId" clId="{72620E4E-D132-461B-B9DD-D51457901DF0}" dt="2022-07-17T21:15:11.411" v="2181" actId="26606"/>
          <ac:spMkLst>
            <pc:docMk/>
            <pc:sldMk cId="644723222" sldId="2464"/>
            <ac:spMk id="17" creationId="{CD9FE4EF-C4D8-49A0-B2FF-81D8DB7D8A24}"/>
          </ac:spMkLst>
        </pc:spChg>
        <pc:spChg chg="add">
          <ac:chgData name="Heath Murphy" userId="da023384bb3838df" providerId="LiveId" clId="{72620E4E-D132-461B-B9DD-D51457901DF0}" dt="2022-07-17T21:15:13.346" v="2182" actId="26606"/>
          <ac:spMkLst>
            <pc:docMk/>
            <pc:sldMk cId="644723222" sldId="2464"/>
            <ac:spMk id="18" creationId="{38FAA1A1-D861-433F-88FA-1E9D6FD31D11}"/>
          </ac:spMkLst>
        </pc:spChg>
        <pc:spChg chg="add del">
          <ac:chgData name="Heath Murphy" userId="da023384bb3838df" providerId="LiveId" clId="{72620E4E-D132-461B-B9DD-D51457901DF0}" dt="2022-07-17T21:15:11.411" v="2181" actId="26606"/>
          <ac:spMkLst>
            <pc:docMk/>
            <pc:sldMk cId="644723222" sldId="2464"/>
            <ac:spMk id="19" creationId="{4300840D-0A0B-4512-BACA-B439D5B9C57C}"/>
          </ac:spMkLst>
        </pc:spChg>
        <pc:spChg chg="add">
          <ac:chgData name="Heath Murphy" userId="da023384bb3838df" providerId="LiveId" clId="{72620E4E-D132-461B-B9DD-D51457901DF0}" dt="2022-07-17T21:15:13.346" v="2182" actId="26606"/>
          <ac:spMkLst>
            <pc:docMk/>
            <pc:sldMk cId="644723222" sldId="2464"/>
            <ac:spMk id="20" creationId="{8D71EDA1-87BF-4D5D-AB79-F346FD19278A}"/>
          </ac:spMkLst>
        </pc:spChg>
        <pc:spChg chg="add del">
          <ac:chgData name="Heath Murphy" userId="da023384bb3838df" providerId="LiveId" clId="{72620E4E-D132-461B-B9DD-D51457901DF0}" dt="2022-07-17T21:15:11.411" v="2181" actId="26606"/>
          <ac:spMkLst>
            <pc:docMk/>
            <pc:sldMk cId="644723222" sldId="2464"/>
            <ac:spMk id="21" creationId="{D2B78728-A580-49A7-84F9-6EF6F583ADE0}"/>
          </ac:spMkLst>
        </pc:spChg>
        <pc:spChg chg="add del">
          <ac:chgData name="Heath Murphy" userId="da023384bb3838df" providerId="LiveId" clId="{72620E4E-D132-461B-B9DD-D51457901DF0}" dt="2022-07-17T21:15:11.411" v="2181" actId="26606"/>
          <ac:spMkLst>
            <pc:docMk/>
            <pc:sldMk cId="644723222" sldId="2464"/>
            <ac:spMk id="23" creationId="{38FAA1A1-D861-433F-88FA-1E9D6FD31D11}"/>
          </ac:spMkLst>
        </pc:spChg>
        <pc:spChg chg="add del">
          <ac:chgData name="Heath Murphy" userId="da023384bb3838df" providerId="LiveId" clId="{72620E4E-D132-461B-B9DD-D51457901DF0}" dt="2022-07-17T21:15:11.411" v="2181" actId="26606"/>
          <ac:spMkLst>
            <pc:docMk/>
            <pc:sldMk cId="644723222" sldId="2464"/>
            <ac:spMk id="25" creationId="{8D71EDA1-87BF-4D5D-AB79-F346FD19278A}"/>
          </ac:spMkLst>
        </pc:spChg>
        <pc:spChg chg="add del mod">
          <ac:chgData name="Heath Murphy" userId="da023384bb3838df" providerId="LiveId" clId="{72620E4E-D132-461B-B9DD-D51457901DF0}" dt="2022-07-17T21:21:16" v="2290"/>
          <ac:spMkLst>
            <pc:docMk/>
            <pc:sldMk cId="644723222" sldId="2464"/>
            <ac:spMk id="29" creationId="{C11F6EE8-9C85-D107-FEDB-B721182C18A5}"/>
          </ac:spMkLst>
        </pc:spChg>
        <pc:spChg chg="add mod">
          <ac:chgData name="Heath Murphy" userId="da023384bb3838df" providerId="LiveId" clId="{72620E4E-D132-461B-B9DD-D51457901DF0}" dt="2022-07-17T21:21:31.789" v="2312" actId="1076"/>
          <ac:spMkLst>
            <pc:docMk/>
            <pc:sldMk cId="644723222" sldId="2464"/>
            <ac:spMk id="30" creationId="{3FE2928A-D6B7-B4AD-3862-FEA2EA535F83}"/>
          </ac:spMkLst>
        </pc:spChg>
        <pc:picChg chg="add mod">
          <ac:chgData name="Heath Murphy" userId="da023384bb3838df" providerId="LiveId" clId="{72620E4E-D132-461B-B9DD-D51457901DF0}" dt="2022-07-17T21:21:01.862" v="2286" actId="1076"/>
          <ac:picMkLst>
            <pc:docMk/>
            <pc:sldMk cId="644723222" sldId="2464"/>
            <ac:picMk id="8" creationId="{A127F5D7-5DC7-734E-3648-FB4086B2DEF8}"/>
          </ac:picMkLst>
        </pc:picChg>
        <pc:picChg chg="add mod">
          <ac:chgData name="Heath Murphy" userId="da023384bb3838df" providerId="LiveId" clId="{72620E4E-D132-461B-B9DD-D51457901DF0}" dt="2022-07-17T21:20:53.966" v="2284" actId="1076"/>
          <ac:picMkLst>
            <pc:docMk/>
            <pc:sldMk cId="644723222" sldId="2464"/>
            <ac:picMk id="3074" creationId="{80C5FB42-6FFB-41E5-2829-90AEFF18E77A}"/>
          </ac:picMkLst>
        </pc:picChg>
        <pc:picChg chg="add mod">
          <ac:chgData name="Heath Murphy" userId="da023384bb3838df" providerId="LiveId" clId="{72620E4E-D132-461B-B9DD-D51457901DF0}" dt="2022-07-17T21:20:59.903" v="2285" actId="1076"/>
          <ac:picMkLst>
            <pc:docMk/>
            <pc:sldMk cId="644723222" sldId="2464"/>
            <ac:picMk id="3076" creationId="{09D5E544-F488-E7BA-FB83-591804655FF8}"/>
          </ac:picMkLst>
        </pc:picChg>
        <pc:picChg chg="add mod">
          <ac:chgData name="Heath Murphy" userId="da023384bb3838df" providerId="LiveId" clId="{72620E4E-D132-461B-B9DD-D51457901DF0}" dt="2022-07-17T21:20:01.116" v="2277" actId="1076"/>
          <ac:picMkLst>
            <pc:docMk/>
            <pc:sldMk cId="644723222" sldId="2464"/>
            <ac:picMk id="3078" creationId="{D14D9E76-3E96-A943-9B71-949BD50AE221}"/>
          </ac:picMkLst>
        </pc:picChg>
        <pc:picChg chg="add mod">
          <ac:chgData name="Heath Murphy" userId="da023384bb3838df" providerId="LiveId" clId="{72620E4E-D132-461B-B9DD-D51457901DF0}" dt="2022-07-17T21:21:34.714" v="2313" actId="1076"/>
          <ac:picMkLst>
            <pc:docMk/>
            <pc:sldMk cId="644723222" sldId="2464"/>
            <ac:picMk id="3080" creationId="{00955BED-0314-9ED0-A989-93DF52829862}"/>
          </ac:picMkLst>
        </pc:picChg>
        <pc:cxnChg chg="add mod">
          <ac:chgData name="Heath Murphy" userId="da023384bb3838df" providerId="LiveId" clId="{72620E4E-D132-461B-B9DD-D51457901DF0}" dt="2022-07-17T21:21:40.117" v="2314" actId="1076"/>
          <ac:cxnSpMkLst>
            <pc:docMk/>
            <pc:sldMk cId="644723222" sldId="2464"/>
            <ac:cxnSpMk id="22" creationId="{2F3940E4-31FE-E547-FC4C-383C35CA0E07}"/>
          </ac:cxnSpMkLst>
        </pc:cxnChg>
      </pc:sldChg>
      <pc:sldChg chg="addSp delSp modSp new del mod chgLayout">
        <pc:chgData name="Heath Murphy" userId="da023384bb3838df" providerId="LiveId" clId="{72620E4E-D132-461B-B9DD-D51457901DF0}" dt="2022-07-17T20:59:29.168" v="2067" actId="47"/>
        <pc:sldMkLst>
          <pc:docMk/>
          <pc:sldMk cId="2032151956" sldId="2464"/>
        </pc:sldMkLst>
        <pc:spChg chg="del mod ord">
          <ac:chgData name="Heath Murphy" userId="da023384bb3838df" providerId="LiveId" clId="{72620E4E-D132-461B-B9DD-D51457901DF0}" dt="2022-07-17T20:58:55.602" v="2051" actId="700"/>
          <ac:spMkLst>
            <pc:docMk/>
            <pc:sldMk cId="2032151956" sldId="2464"/>
            <ac:spMk id="2" creationId="{6A6D6FD9-9A2B-FDE6-CB5C-A638D40CFBED}"/>
          </ac:spMkLst>
        </pc:spChg>
        <pc:spChg chg="mod ord">
          <ac:chgData name="Heath Murphy" userId="da023384bb3838df" providerId="LiveId" clId="{72620E4E-D132-461B-B9DD-D51457901DF0}" dt="2022-07-17T20:58:55.602" v="2051" actId="700"/>
          <ac:spMkLst>
            <pc:docMk/>
            <pc:sldMk cId="2032151956" sldId="2464"/>
            <ac:spMk id="3" creationId="{D342C80C-4928-A013-8CE1-B413EC991167}"/>
          </ac:spMkLst>
        </pc:spChg>
        <pc:spChg chg="del mod ord">
          <ac:chgData name="Heath Murphy" userId="da023384bb3838df" providerId="LiveId" clId="{72620E4E-D132-461B-B9DD-D51457901DF0}" dt="2022-07-17T20:58:55.602" v="2051" actId="700"/>
          <ac:spMkLst>
            <pc:docMk/>
            <pc:sldMk cId="2032151956" sldId="2464"/>
            <ac:spMk id="4" creationId="{6AFE3244-FD97-61E1-647E-83E25918F23A}"/>
          </ac:spMkLst>
        </pc:spChg>
        <pc:spChg chg="del mod ord">
          <ac:chgData name="Heath Murphy" userId="da023384bb3838df" providerId="LiveId" clId="{72620E4E-D132-461B-B9DD-D51457901DF0}" dt="2022-07-17T20:58:55.602" v="2051" actId="700"/>
          <ac:spMkLst>
            <pc:docMk/>
            <pc:sldMk cId="2032151956" sldId="2464"/>
            <ac:spMk id="5" creationId="{8D661F0D-358F-45A0-7BFE-20593806619C}"/>
          </ac:spMkLst>
        </pc:spChg>
        <pc:spChg chg="add mod ord">
          <ac:chgData name="Heath Murphy" userId="da023384bb3838df" providerId="LiveId" clId="{72620E4E-D132-461B-B9DD-D51457901DF0}" dt="2022-07-17T20:58:55.602" v="2051" actId="700"/>
          <ac:spMkLst>
            <pc:docMk/>
            <pc:sldMk cId="2032151956" sldId="2464"/>
            <ac:spMk id="6" creationId="{FB3BECA2-78C4-FE86-05A3-3C7889BB260E}"/>
          </ac:spMkLst>
        </pc:spChg>
        <pc:spChg chg="add mod ord">
          <ac:chgData name="Heath Murphy" userId="da023384bb3838df" providerId="LiveId" clId="{72620E4E-D132-461B-B9DD-D51457901DF0}" dt="2022-07-17T20:58:55.602" v="2051" actId="700"/>
          <ac:spMkLst>
            <pc:docMk/>
            <pc:sldMk cId="2032151956" sldId="2464"/>
            <ac:spMk id="7" creationId="{129E8D49-7656-AAC5-F953-34B28A3FED77}"/>
          </ac:spMkLst>
        </pc:spChg>
        <pc:spChg chg="add mod ord">
          <ac:chgData name="Heath Murphy" userId="da023384bb3838df" providerId="LiveId" clId="{72620E4E-D132-461B-B9DD-D51457901DF0}" dt="2022-07-17T20:59:04.150" v="2064" actId="20577"/>
          <ac:spMkLst>
            <pc:docMk/>
            <pc:sldMk cId="2032151956" sldId="2464"/>
            <ac:spMk id="8" creationId="{A9D5DFA6-DBD3-D2FA-F351-F2BA68DDB8F4}"/>
          </ac:spMkLst>
        </pc:spChg>
      </pc:sldChg>
      <pc:sldChg chg="addSp delSp modSp new del mod modClrScheme chgLayout">
        <pc:chgData name="Heath Murphy" userId="da023384bb3838df" providerId="LiveId" clId="{72620E4E-D132-461B-B9DD-D51457901DF0}" dt="2022-07-17T21:36:07.348" v="2400" actId="47"/>
        <pc:sldMkLst>
          <pc:docMk/>
          <pc:sldMk cId="4203190373" sldId="2465"/>
        </pc:sldMkLst>
        <pc:spChg chg="del mod ord">
          <ac:chgData name="Heath Murphy" userId="da023384bb3838df" providerId="LiveId" clId="{72620E4E-D132-461B-B9DD-D51457901DF0}" dt="2022-07-17T21:30:07.901" v="2377" actId="700"/>
          <ac:spMkLst>
            <pc:docMk/>
            <pc:sldMk cId="4203190373" sldId="2465"/>
            <ac:spMk id="2" creationId="{37A53A5F-8CC1-734C-95A5-55751C36A232}"/>
          </ac:spMkLst>
        </pc:spChg>
        <pc:spChg chg="mod ord">
          <ac:chgData name="Heath Murphy" userId="da023384bb3838df" providerId="LiveId" clId="{72620E4E-D132-461B-B9DD-D51457901DF0}" dt="2022-07-17T21:30:07.901" v="2377" actId="700"/>
          <ac:spMkLst>
            <pc:docMk/>
            <pc:sldMk cId="4203190373" sldId="2465"/>
            <ac:spMk id="3" creationId="{4489DE54-6AEF-2C0C-8F56-B707F7C9468C}"/>
          </ac:spMkLst>
        </pc:spChg>
        <pc:spChg chg="add mod ord">
          <ac:chgData name="Heath Murphy" userId="da023384bb3838df" providerId="LiveId" clId="{72620E4E-D132-461B-B9DD-D51457901DF0}" dt="2022-07-17T21:30:07.901" v="2377" actId="700"/>
          <ac:spMkLst>
            <pc:docMk/>
            <pc:sldMk cId="4203190373" sldId="2465"/>
            <ac:spMk id="4" creationId="{BA85D2BA-532B-43CA-AAF7-4641C0F3C742}"/>
          </ac:spMkLst>
        </pc:spChg>
        <pc:spChg chg="add mod ord">
          <ac:chgData name="Heath Murphy" userId="da023384bb3838df" providerId="LiveId" clId="{72620E4E-D132-461B-B9DD-D51457901DF0}" dt="2022-07-17T21:30:07.901" v="2377" actId="700"/>
          <ac:spMkLst>
            <pc:docMk/>
            <pc:sldMk cId="4203190373" sldId="2465"/>
            <ac:spMk id="5" creationId="{467245A1-2569-F301-D66A-99CCDED203C0}"/>
          </ac:spMkLst>
        </pc:spChg>
        <pc:spChg chg="add mod ord">
          <ac:chgData name="Heath Murphy" userId="da023384bb3838df" providerId="LiveId" clId="{72620E4E-D132-461B-B9DD-D51457901DF0}" dt="2022-07-17T21:30:07.901" v="2377" actId="700"/>
          <ac:spMkLst>
            <pc:docMk/>
            <pc:sldMk cId="4203190373" sldId="2465"/>
            <ac:spMk id="6" creationId="{4637CFFB-A0AF-7C59-34C9-7A3EDAB14B85}"/>
          </ac:spMkLst>
        </pc:spChg>
        <pc:spChg chg="add mod ord">
          <ac:chgData name="Heath Murphy" userId="da023384bb3838df" providerId="LiveId" clId="{72620E4E-D132-461B-B9DD-D51457901DF0}" dt="2022-07-17T21:30:07.901" v="2377" actId="700"/>
          <ac:spMkLst>
            <pc:docMk/>
            <pc:sldMk cId="4203190373" sldId="2465"/>
            <ac:spMk id="7" creationId="{B50638E6-DC75-4696-72D6-B380C6E3E37D}"/>
          </ac:spMkLst>
        </pc:spChg>
        <pc:spChg chg="add mod ord">
          <ac:chgData name="Heath Murphy" userId="da023384bb3838df" providerId="LiveId" clId="{72620E4E-D132-461B-B9DD-D51457901DF0}" dt="2022-07-17T21:30:07.901" v="2377" actId="700"/>
          <ac:spMkLst>
            <pc:docMk/>
            <pc:sldMk cId="4203190373" sldId="2465"/>
            <ac:spMk id="8" creationId="{89139807-20C0-1C4C-2EE3-04D2298C2C8A}"/>
          </ac:spMkLst>
        </pc:spChg>
        <pc:spChg chg="add mod ord">
          <ac:chgData name="Heath Murphy" userId="da023384bb3838df" providerId="LiveId" clId="{72620E4E-D132-461B-B9DD-D51457901DF0}" dt="2022-07-17T21:30:07.901" v="2377" actId="700"/>
          <ac:spMkLst>
            <pc:docMk/>
            <pc:sldMk cId="4203190373" sldId="2465"/>
            <ac:spMk id="9" creationId="{DFC89B88-02C4-5CF7-CE28-ADA7DFDAD63C}"/>
          </ac:spMkLst>
        </pc:spChg>
        <pc:spChg chg="add mod ord">
          <ac:chgData name="Heath Murphy" userId="da023384bb3838df" providerId="LiveId" clId="{72620E4E-D132-461B-B9DD-D51457901DF0}" dt="2022-07-17T21:30:07.901" v="2377" actId="700"/>
          <ac:spMkLst>
            <pc:docMk/>
            <pc:sldMk cId="4203190373" sldId="2465"/>
            <ac:spMk id="10" creationId="{3C11CD66-AA33-2986-C281-18AAED321AF5}"/>
          </ac:spMkLst>
        </pc:spChg>
      </pc:sldChg>
      <pc:sldChg chg="addSp delSp modSp add mod">
        <pc:chgData name="Heath Murphy" userId="da023384bb3838df" providerId="LiveId" clId="{72620E4E-D132-461B-B9DD-D51457901DF0}" dt="2022-07-17T21:54:47.919" v="3067" actId="1076"/>
        <pc:sldMkLst>
          <pc:docMk/>
          <pc:sldMk cId="1253776766" sldId="2466"/>
        </pc:sldMkLst>
        <pc:spChg chg="add del">
          <ac:chgData name="Heath Murphy" userId="da023384bb3838df" providerId="LiveId" clId="{72620E4E-D132-461B-B9DD-D51457901DF0}" dt="2022-07-17T21:39:17.168" v="2546"/>
          <ac:spMkLst>
            <pc:docMk/>
            <pc:sldMk cId="1253776766" sldId="2466"/>
            <ac:spMk id="2" creationId="{89C1484D-37F8-DEE2-DA81-25CC705F4BF1}"/>
          </ac:spMkLst>
        </pc:spChg>
        <pc:spChg chg="mod">
          <ac:chgData name="Heath Murphy" userId="da023384bb3838df" providerId="LiveId" clId="{72620E4E-D132-461B-B9DD-D51457901DF0}" dt="2022-07-17T21:36:32.774" v="2430" actId="20577"/>
          <ac:spMkLst>
            <pc:docMk/>
            <pc:sldMk cId="1253776766" sldId="2466"/>
            <ac:spMk id="4" creationId="{16300B5C-7AD0-42EE-A289-DB61F249073A}"/>
          </ac:spMkLst>
        </pc:spChg>
        <pc:spChg chg="add mod">
          <ac:chgData name="Heath Murphy" userId="da023384bb3838df" providerId="LiveId" clId="{72620E4E-D132-461B-B9DD-D51457901DF0}" dt="2022-07-17T21:40:25.249" v="2572" actId="1076"/>
          <ac:spMkLst>
            <pc:docMk/>
            <pc:sldMk cId="1253776766" sldId="2466"/>
            <ac:spMk id="5" creationId="{D243E94C-3E4F-3BBB-E2D0-AC05E83F81CB}"/>
          </ac:spMkLst>
        </pc:spChg>
        <pc:graphicFrameChg chg="modGraphic">
          <ac:chgData name="Heath Murphy" userId="da023384bb3838df" providerId="LiveId" clId="{72620E4E-D132-461B-B9DD-D51457901DF0}" dt="2022-07-17T21:54:01.799" v="3062" actId="20577"/>
          <ac:graphicFrameMkLst>
            <pc:docMk/>
            <pc:sldMk cId="1253776766" sldId="2466"/>
            <ac:graphicFrameMk id="7" creationId="{B1897641-C811-4117-B9B9-5EE41B5A3203}"/>
          </ac:graphicFrameMkLst>
        </pc:graphicFrameChg>
        <pc:picChg chg="add mod">
          <ac:chgData name="Heath Murphy" userId="da023384bb3838df" providerId="LiveId" clId="{72620E4E-D132-461B-B9DD-D51457901DF0}" dt="2022-07-17T21:42:55.098" v="2678" actId="1076"/>
          <ac:picMkLst>
            <pc:docMk/>
            <pc:sldMk cId="1253776766" sldId="2466"/>
            <ac:picMk id="3" creationId="{DB93681C-8912-55FA-D8A4-15769EDF6B8A}"/>
          </ac:picMkLst>
        </pc:picChg>
        <pc:picChg chg="add mod">
          <ac:chgData name="Heath Murphy" userId="da023384bb3838df" providerId="LiveId" clId="{72620E4E-D132-461B-B9DD-D51457901DF0}" dt="2022-07-17T21:40:03.311" v="2562" actId="1076"/>
          <ac:picMkLst>
            <pc:docMk/>
            <pc:sldMk cId="1253776766" sldId="2466"/>
            <ac:picMk id="5124" creationId="{ED2E4B79-688B-F1A6-B1EF-07F2CE7DF74A}"/>
          </ac:picMkLst>
        </pc:picChg>
        <pc:picChg chg="add mod">
          <ac:chgData name="Heath Murphy" userId="da023384bb3838df" providerId="LiveId" clId="{72620E4E-D132-461B-B9DD-D51457901DF0}" dt="2022-07-17T21:50:23.853" v="2846" actId="1076"/>
          <ac:picMkLst>
            <pc:docMk/>
            <pc:sldMk cId="1253776766" sldId="2466"/>
            <ac:picMk id="5126" creationId="{BB0508D8-408C-6CDB-9810-50DADD1894F9}"/>
          </ac:picMkLst>
        </pc:picChg>
        <pc:picChg chg="add mod">
          <ac:chgData name="Heath Murphy" userId="da023384bb3838df" providerId="LiveId" clId="{72620E4E-D132-461B-B9DD-D51457901DF0}" dt="2022-07-17T21:50:26.855" v="2847" actId="1076"/>
          <ac:picMkLst>
            <pc:docMk/>
            <pc:sldMk cId="1253776766" sldId="2466"/>
            <ac:picMk id="5128" creationId="{6964DAF3-B931-B3DE-F235-5E0F80162EF8}"/>
          </ac:picMkLst>
        </pc:picChg>
        <pc:picChg chg="add mod">
          <ac:chgData name="Heath Murphy" userId="da023384bb3838df" providerId="LiveId" clId="{72620E4E-D132-461B-B9DD-D51457901DF0}" dt="2022-07-17T21:54:47.919" v="3067" actId="1076"/>
          <ac:picMkLst>
            <pc:docMk/>
            <pc:sldMk cId="1253776766" sldId="2466"/>
            <ac:picMk id="5130" creationId="{D995A111-BAB3-9737-1BCC-332967E653CC}"/>
          </ac:picMkLst>
        </pc:picChg>
      </pc:sldChg>
      <pc:sldChg chg="addSp delSp modSp new mod modAnim">
        <pc:chgData name="Heath Murphy" userId="da023384bb3838df" providerId="LiveId" clId="{72620E4E-D132-461B-B9DD-D51457901DF0}" dt="2022-07-17T22:03:28.244" v="3195"/>
        <pc:sldMkLst>
          <pc:docMk/>
          <pc:sldMk cId="1848175773" sldId="2467"/>
        </pc:sldMkLst>
        <pc:spChg chg="del">
          <ac:chgData name="Heath Murphy" userId="da023384bb3838df" providerId="LiveId" clId="{72620E4E-D132-461B-B9DD-D51457901DF0}" dt="2022-07-17T21:55:42.127" v="3088" actId="478"/>
          <ac:spMkLst>
            <pc:docMk/>
            <pc:sldMk cId="1848175773" sldId="2467"/>
            <ac:spMk id="2" creationId="{CDB590D8-447C-EB43-D747-840B35836A0F}"/>
          </ac:spMkLst>
        </pc:spChg>
        <pc:spChg chg="mod">
          <ac:chgData name="Heath Murphy" userId="da023384bb3838df" providerId="LiveId" clId="{72620E4E-D132-461B-B9DD-D51457901DF0}" dt="2022-07-17T21:59:26.425" v="3180" actId="1076"/>
          <ac:spMkLst>
            <pc:docMk/>
            <pc:sldMk cId="1848175773" sldId="2467"/>
            <ac:spMk id="3" creationId="{2A1B1496-EB29-C2C2-FFF9-CB019E156CC4}"/>
          </ac:spMkLst>
        </pc:spChg>
        <pc:spChg chg="mod">
          <ac:chgData name="Heath Murphy" userId="da023384bb3838df" providerId="LiveId" clId="{72620E4E-D132-461B-B9DD-D51457901DF0}" dt="2022-07-17T21:58:19.231" v="3162" actId="1076"/>
          <ac:spMkLst>
            <pc:docMk/>
            <pc:sldMk cId="1848175773" sldId="2467"/>
            <ac:spMk id="4" creationId="{0E7D9B78-44C4-7D46-C773-A7152930E737}"/>
          </ac:spMkLst>
        </pc:spChg>
        <pc:spChg chg="mod">
          <ac:chgData name="Heath Murphy" userId="da023384bb3838df" providerId="LiveId" clId="{72620E4E-D132-461B-B9DD-D51457901DF0}" dt="2022-07-17T21:55:50.783" v="3099" actId="20577"/>
          <ac:spMkLst>
            <pc:docMk/>
            <pc:sldMk cId="1848175773" sldId="2467"/>
            <ac:spMk id="5" creationId="{6A101C65-3D23-CA53-0FFF-15E0056F7756}"/>
          </ac:spMkLst>
        </pc:spChg>
        <pc:spChg chg="mod">
          <ac:chgData name="Heath Murphy" userId="da023384bb3838df" providerId="LiveId" clId="{72620E4E-D132-461B-B9DD-D51457901DF0}" dt="2022-07-17T21:56:01.277" v="3114" actId="20577"/>
          <ac:spMkLst>
            <pc:docMk/>
            <pc:sldMk cId="1848175773" sldId="2467"/>
            <ac:spMk id="6" creationId="{06F19537-5034-0C2F-3E68-79308BA129E1}"/>
          </ac:spMkLst>
        </pc:spChg>
        <pc:spChg chg="mod">
          <ac:chgData name="Heath Murphy" userId="da023384bb3838df" providerId="LiveId" clId="{72620E4E-D132-461B-B9DD-D51457901DF0}" dt="2022-07-17T21:57:43.175" v="3125" actId="20577"/>
          <ac:spMkLst>
            <pc:docMk/>
            <pc:sldMk cId="1848175773" sldId="2467"/>
            <ac:spMk id="7" creationId="{3781C1FB-5212-A94F-0119-062A9E3CFC6F}"/>
          </ac:spMkLst>
        </pc:spChg>
        <pc:spChg chg="del">
          <ac:chgData name="Heath Murphy" userId="da023384bb3838df" providerId="LiveId" clId="{72620E4E-D132-461B-B9DD-D51457901DF0}" dt="2022-07-17T21:55:43.554" v="3089" actId="478"/>
          <ac:spMkLst>
            <pc:docMk/>
            <pc:sldMk cId="1848175773" sldId="2467"/>
            <ac:spMk id="8" creationId="{3B54B217-93D9-F062-FF6E-57C2E612A76F}"/>
          </ac:spMkLst>
        </pc:spChg>
        <pc:spChg chg="del">
          <ac:chgData name="Heath Murphy" userId="da023384bb3838df" providerId="LiveId" clId="{72620E4E-D132-461B-B9DD-D51457901DF0}" dt="2022-07-17T21:55:44.657" v="3090" actId="478"/>
          <ac:spMkLst>
            <pc:docMk/>
            <pc:sldMk cId="1848175773" sldId="2467"/>
            <ac:spMk id="9" creationId="{FDD6160E-FCE0-003E-0B58-020F0E6BEA05}"/>
          </ac:spMkLst>
        </pc:spChg>
        <pc:spChg chg="del">
          <ac:chgData name="Heath Murphy" userId="da023384bb3838df" providerId="LiveId" clId="{72620E4E-D132-461B-B9DD-D51457901DF0}" dt="2022-07-17T21:55:46.945" v="3091" actId="478"/>
          <ac:spMkLst>
            <pc:docMk/>
            <pc:sldMk cId="1848175773" sldId="2467"/>
            <ac:spMk id="10" creationId="{BFC2690B-98E8-7EE0-B682-3675BCCD5E8F}"/>
          </ac:spMkLst>
        </pc:spChg>
        <pc:spChg chg="add mod">
          <ac:chgData name="Heath Murphy" userId="da023384bb3838df" providerId="LiveId" clId="{72620E4E-D132-461B-B9DD-D51457901DF0}" dt="2022-07-17T21:58:59.867" v="3174"/>
          <ac:spMkLst>
            <pc:docMk/>
            <pc:sldMk cId="1848175773" sldId="2467"/>
            <ac:spMk id="12" creationId="{11E6F030-EAAD-2043-AE19-3321D50F6C5A}"/>
          </ac:spMkLst>
        </pc:spChg>
        <pc:spChg chg="add mod">
          <ac:chgData name="Heath Murphy" userId="da023384bb3838df" providerId="LiveId" clId="{72620E4E-D132-461B-B9DD-D51457901DF0}" dt="2022-07-17T21:58:59.867" v="3174"/>
          <ac:spMkLst>
            <pc:docMk/>
            <pc:sldMk cId="1848175773" sldId="2467"/>
            <ac:spMk id="13" creationId="{AA150021-8857-3A48-9377-B8E908B8932E}"/>
          </ac:spMkLst>
        </pc:spChg>
        <pc:spChg chg="add mod">
          <ac:chgData name="Heath Murphy" userId="da023384bb3838df" providerId="LiveId" clId="{72620E4E-D132-461B-B9DD-D51457901DF0}" dt="2022-07-17T21:58:59.867" v="3174"/>
          <ac:spMkLst>
            <pc:docMk/>
            <pc:sldMk cId="1848175773" sldId="2467"/>
            <ac:spMk id="14" creationId="{76317713-083C-8B46-BE29-11C362A5CA39}"/>
          </ac:spMkLst>
        </pc:spChg>
        <pc:spChg chg="add mod">
          <ac:chgData name="Heath Murphy" userId="da023384bb3838df" providerId="LiveId" clId="{72620E4E-D132-461B-B9DD-D51457901DF0}" dt="2022-07-17T21:58:59.867" v="3174"/>
          <ac:spMkLst>
            <pc:docMk/>
            <pc:sldMk cId="1848175773" sldId="2467"/>
            <ac:spMk id="15" creationId="{E364BA68-1CDB-E94D-B335-D1AEAD31C752}"/>
          </ac:spMkLst>
        </pc:spChg>
        <pc:spChg chg="add mod">
          <ac:chgData name="Heath Murphy" userId="da023384bb3838df" providerId="LiveId" clId="{72620E4E-D132-461B-B9DD-D51457901DF0}" dt="2022-07-17T21:59:11.073" v="3176" actId="207"/>
          <ac:spMkLst>
            <pc:docMk/>
            <pc:sldMk cId="1848175773" sldId="2467"/>
            <ac:spMk id="17" creationId="{11E6F030-EAAD-2043-AE19-3321D50F6C5A}"/>
          </ac:spMkLst>
        </pc:spChg>
        <pc:spChg chg="add mod">
          <ac:chgData name="Heath Murphy" userId="da023384bb3838df" providerId="LiveId" clId="{72620E4E-D132-461B-B9DD-D51457901DF0}" dt="2022-07-17T21:59:11.073" v="3176" actId="207"/>
          <ac:spMkLst>
            <pc:docMk/>
            <pc:sldMk cId="1848175773" sldId="2467"/>
            <ac:spMk id="18" creationId="{AA150021-8857-3A48-9377-B8E908B8932E}"/>
          </ac:spMkLst>
        </pc:spChg>
        <pc:spChg chg="add mod">
          <ac:chgData name="Heath Murphy" userId="da023384bb3838df" providerId="LiveId" clId="{72620E4E-D132-461B-B9DD-D51457901DF0}" dt="2022-07-17T21:59:11.073" v="3176" actId="207"/>
          <ac:spMkLst>
            <pc:docMk/>
            <pc:sldMk cId="1848175773" sldId="2467"/>
            <ac:spMk id="19" creationId="{76317713-083C-8B46-BE29-11C362A5CA39}"/>
          </ac:spMkLst>
        </pc:spChg>
        <pc:spChg chg="add mod">
          <ac:chgData name="Heath Murphy" userId="da023384bb3838df" providerId="LiveId" clId="{72620E4E-D132-461B-B9DD-D51457901DF0}" dt="2022-07-17T21:59:11.073" v="3176" actId="207"/>
          <ac:spMkLst>
            <pc:docMk/>
            <pc:sldMk cId="1848175773" sldId="2467"/>
            <ac:spMk id="20" creationId="{E364BA68-1CDB-E94D-B335-D1AEAD31C752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22" creationId="{780F54E2-B96E-2B48-8FE8-03133647B469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23" creationId="{9E4EECE7-18F8-0044-A4D5-190F2FA5CA7E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24" creationId="{59286EE8-8A67-3540-A21E-6D8599F8C519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25" creationId="{EF4E87DE-18DC-EF47-BD43-5DFD4A5BA5A1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26" creationId="{1D1E2A52-7F67-AD42-B4C5-310DCB277D19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27" creationId="{0030CD0D-92C1-F94E-B877-D1FCC5B7FDA5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28" creationId="{06B558BE-8453-844F-BB78-CC66DE77835E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29" creationId="{752E7993-AB4F-4940-AA83-8EB087C4E127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30" creationId="{8B7461C4-AA73-534B-AB17-F808C0255E04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31" creationId="{C6F72C27-4CB3-2043-A6E0-4F647E9FBB71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32" creationId="{65A9C6B2-9CA8-764F-8D69-1A3FC77CCDD1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33" creationId="{C1419694-7315-B94F-B6A2-C7B1E09D78AF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34" creationId="{43A930EC-7A82-2948-ACE1-857628443939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35" creationId="{D956563E-B6BB-2243-807D-C800D2BEEFAA}"/>
          </ac:spMkLst>
        </pc:spChg>
        <pc:spChg chg="add mod">
          <ac:chgData name="Heath Murphy" userId="da023384bb3838df" providerId="LiveId" clId="{72620E4E-D132-461B-B9DD-D51457901DF0}" dt="2022-07-17T22:00:27.518" v="3182" actId="207"/>
          <ac:spMkLst>
            <pc:docMk/>
            <pc:sldMk cId="1848175773" sldId="2467"/>
            <ac:spMk id="36" creationId="{F67BD51E-BAAF-7E47-9F0C-5358812EF993}"/>
          </ac:spMkLst>
        </pc:spChg>
        <pc:spChg chg="add mod">
          <ac:chgData name="Heath Murphy" userId="da023384bb3838df" providerId="LiveId" clId="{72620E4E-D132-461B-B9DD-D51457901DF0}" dt="2022-07-17T22:01:45.314" v="3186" actId="207"/>
          <ac:spMkLst>
            <pc:docMk/>
            <pc:sldMk cId="1848175773" sldId="2467"/>
            <ac:spMk id="38" creationId="{03F93383-E151-BE4D-B278-4AE52ED0EC3D}"/>
          </ac:spMkLst>
        </pc:spChg>
        <pc:spChg chg="add mod">
          <ac:chgData name="Heath Murphy" userId="da023384bb3838df" providerId="LiveId" clId="{72620E4E-D132-461B-B9DD-D51457901DF0}" dt="2022-07-17T22:01:45.314" v="3186" actId="207"/>
          <ac:spMkLst>
            <pc:docMk/>
            <pc:sldMk cId="1848175773" sldId="2467"/>
            <ac:spMk id="39" creationId="{7C903A88-B526-C64A-94C2-A37B3648D697}"/>
          </ac:spMkLst>
        </pc:spChg>
        <pc:grpChg chg="add mod">
          <ac:chgData name="Heath Murphy" userId="da023384bb3838df" providerId="LiveId" clId="{72620E4E-D132-461B-B9DD-D51457901DF0}" dt="2022-07-17T21:58:59.867" v="3174"/>
          <ac:grpSpMkLst>
            <pc:docMk/>
            <pc:sldMk cId="1848175773" sldId="2467"/>
            <ac:grpSpMk id="11" creationId="{2CBD86F0-7D9B-5A49-BCD3-528D1B1596BE}"/>
          </ac:grpSpMkLst>
        </pc:grpChg>
        <pc:grpChg chg="add mod">
          <ac:chgData name="Heath Murphy" userId="da023384bb3838df" providerId="LiveId" clId="{72620E4E-D132-461B-B9DD-D51457901DF0}" dt="2022-07-17T21:59:21.186" v="3179" actId="1076"/>
          <ac:grpSpMkLst>
            <pc:docMk/>
            <pc:sldMk cId="1848175773" sldId="2467"/>
            <ac:grpSpMk id="16" creationId="{2CBD86F0-7D9B-5A49-BCD3-528D1B1596BE}"/>
          </ac:grpSpMkLst>
        </pc:grpChg>
        <pc:grpChg chg="add mod">
          <ac:chgData name="Heath Murphy" userId="da023384bb3838df" providerId="LiveId" clId="{72620E4E-D132-461B-B9DD-D51457901DF0}" dt="2022-07-17T22:01:54.326" v="3190" actId="1076"/>
          <ac:grpSpMkLst>
            <pc:docMk/>
            <pc:sldMk cId="1848175773" sldId="2467"/>
            <ac:grpSpMk id="21" creationId="{CAC4AE59-B414-F240-8A49-BA7380764BE9}"/>
          </ac:grpSpMkLst>
        </pc:grpChg>
        <pc:grpChg chg="add mod">
          <ac:chgData name="Heath Murphy" userId="da023384bb3838df" providerId="LiveId" clId="{72620E4E-D132-461B-B9DD-D51457901DF0}" dt="2022-07-17T22:01:50.715" v="3189" actId="1076"/>
          <ac:grpSpMkLst>
            <pc:docMk/>
            <pc:sldMk cId="1848175773" sldId="2467"/>
            <ac:grpSpMk id="37" creationId="{ED832F49-0A45-264C-A517-0262A659D682}"/>
          </ac:grpSpMkLst>
        </pc:gr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Fullfilment Creation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5.5</c:v>
                </c:pt>
                <c:pt idx="1">
                  <c:v>5.6</c:v>
                </c:pt>
                <c:pt idx="2">
                  <c:v>4.9000000000000004</c:v>
                </c:pt>
                <c:pt idx="3">
                  <c:v>21.5</c:v>
                </c:pt>
                <c:pt idx="4">
                  <c:v>31.5</c:v>
                </c:pt>
                <c:pt idx="5">
                  <c:v>41.5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C33-4F58-B837-65F30D70D67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Fullfilment Validation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Sheet1!$C$2:$C$7</c:f>
              <c:numCache>
                <c:formatCode>General</c:formatCode>
                <c:ptCount val="6"/>
                <c:pt idx="0">
                  <c:v>2.4</c:v>
                </c:pt>
                <c:pt idx="1">
                  <c:v>2.1</c:v>
                </c:pt>
                <c:pt idx="2">
                  <c:v>2.2999999999999998</c:v>
                </c:pt>
                <c:pt idx="3">
                  <c:v>1.9</c:v>
                </c:pt>
                <c:pt idx="4">
                  <c:v>2</c:v>
                </c:pt>
                <c:pt idx="5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C33-4F58-B837-65F30D70D67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Order Creation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Sheet1!$D$2:$D$7</c:f>
              <c:numCache>
                <c:formatCode>General</c:formatCode>
                <c:ptCount val="6"/>
                <c:pt idx="0">
                  <c:v>7.1</c:v>
                </c:pt>
                <c:pt idx="1">
                  <c:v>7.5</c:v>
                </c:pt>
                <c:pt idx="2">
                  <c:v>7.3</c:v>
                </c:pt>
                <c:pt idx="3">
                  <c:v>6.9</c:v>
                </c:pt>
                <c:pt idx="4">
                  <c:v>6.9</c:v>
                </c:pt>
                <c:pt idx="5">
                  <c:v>8.9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C33-4F58-B837-65F30D70D6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80761456"/>
        <c:axId val="1480763536"/>
      </c:lineChart>
      <c:catAx>
        <c:axId val="14807614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Microservice Pulses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0763536"/>
        <c:crosses val="autoZero"/>
        <c:auto val="1"/>
        <c:lblAlgn val="ctr"/>
        <c:lblOffset val="100"/>
        <c:noMultiLvlLbl val="0"/>
      </c:catAx>
      <c:valAx>
        <c:axId val="148076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Seconds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0761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7A8035-A9DE-410E-9811-2FED0BC6671A}" type="doc">
      <dgm:prSet loTypeId="urn:microsoft.com/office/officeart/2011/layout/ConvergingText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FADDAFC-0471-4143-938A-9FDC924D6426}">
      <dgm:prSet phldrT="[Text]"/>
      <dgm:spPr/>
      <dgm:t>
        <a:bodyPr/>
        <a:lstStyle/>
        <a:p>
          <a:r>
            <a:rPr lang="en-US" dirty="0"/>
            <a:t>!!!</a:t>
          </a:r>
        </a:p>
      </dgm:t>
    </dgm:pt>
    <dgm:pt modelId="{92F0C66F-A8A7-445A-A379-0C522CA462D9}" type="parTrans" cxnId="{CD37CC29-2097-4D2C-8A88-ED253B82C33E}">
      <dgm:prSet/>
      <dgm:spPr/>
      <dgm:t>
        <a:bodyPr/>
        <a:lstStyle/>
        <a:p>
          <a:endParaRPr lang="en-US"/>
        </a:p>
      </dgm:t>
    </dgm:pt>
    <dgm:pt modelId="{50A111A7-CDC3-417E-8389-A2E33D7FFAB8}" type="sibTrans" cxnId="{CD37CC29-2097-4D2C-8A88-ED253B82C33E}">
      <dgm:prSet/>
      <dgm:spPr/>
      <dgm:t>
        <a:bodyPr/>
        <a:lstStyle/>
        <a:p>
          <a:endParaRPr lang="en-US"/>
        </a:p>
      </dgm:t>
    </dgm:pt>
    <dgm:pt modelId="{72C34394-9E5B-4F40-A62C-886D0BF2754F}">
      <dgm:prSet phldrT="[Text]"/>
      <dgm:spPr/>
      <dgm:t>
        <a:bodyPr/>
        <a:lstStyle/>
        <a:p>
          <a:r>
            <a:rPr lang="en-US" dirty="0"/>
            <a:t>1,200+ BRICK AND MORTAR STORES</a:t>
          </a:r>
        </a:p>
      </dgm:t>
    </dgm:pt>
    <dgm:pt modelId="{BD734AB7-83A3-4BAF-A8FA-98DB570D0EA0}" type="parTrans" cxnId="{67185DE3-5B6A-481F-A152-6A35A3EB5162}">
      <dgm:prSet/>
      <dgm:spPr/>
      <dgm:t>
        <a:bodyPr/>
        <a:lstStyle/>
        <a:p>
          <a:endParaRPr lang="en-US"/>
        </a:p>
      </dgm:t>
    </dgm:pt>
    <dgm:pt modelId="{06A00F91-0FD6-47F0-926C-DBA51614139F}" type="sibTrans" cxnId="{67185DE3-5B6A-481F-A152-6A35A3EB5162}">
      <dgm:prSet/>
      <dgm:spPr/>
      <dgm:t>
        <a:bodyPr/>
        <a:lstStyle/>
        <a:p>
          <a:endParaRPr lang="en-US"/>
        </a:p>
      </dgm:t>
    </dgm:pt>
    <dgm:pt modelId="{150600C9-6E06-43E9-BA13-63708EEE94FA}">
      <dgm:prSet phldrT="[Text]"/>
      <dgm:spPr/>
      <dgm:t>
        <a:bodyPr/>
        <a:lstStyle/>
        <a:p>
          <a:r>
            <a:rPr lang="en-US" dirty="0"/>
            <a:t>15+ ECOMMERCE WEBSITES</a:t>
          </a:r>
        </a:p>
      </dgm:t>
    </dgm:pt>
    <dgm:pt modelId="{263704F9-D690-4EFC-A8A1-558751A0C9AB}" type="parTrans" cxnId="{822F7050-6047-4969-B18B-F42C008355AA}">
      <dgm:prSet/>
      <dgm:spPr/>
      <dgm:t>
        <a:bodyPr/>
        <a:lstStyle/>
        <a:p>
          <a:endParaRPr lang="en-US"/>
        </a:p>
      </dgm:t>
    </dgm:pt>
    <dgm:pt modelId="{37057EA7-D673-415E-897E-4F7E1445B8AE}" type="sibTrans" cxnId="{822F7050-6047-4969-B18B-F42C008355AA}">
      <dgm:prSet/>
      <dgm:spPr/>
      <dgm:t>
        <a:bodyPr/>
        <a:lstStyle/>
        <a:p>
          <a:endParaRPr lang="en-US"/>
        </a:p>
      </dgm:t>
    </dgm:pt>
    <dgm:pt modelId="{924F7A32-75CA-4836-A7E8-47FB85962602}">
      <dgm:prSet phldrT="[Text]"/>
      <dgm:spPr/>
      <dgm:t>
        <a:bodyPr/>
        <a:lstStyle/>
        <a:p>
          <a:r>
            <a:rPr lang="en-US" dirty="0"/>
            <a:t>B2B PARTNER COMPANIES (5,000 STORES)</a:t>
          </a:r>
        </a:p>
      </dgm:t>
    </dgm:pt>
    <dgm:pt modelId="{78598BB8-E8C9-4F3F-81BF-AAF7F3CDE17C}" type="parTrans" cxnId="{24F3CF0B-20B5-4A52-A6B6-8033B7F4F176}">
      <dgm:prSet/>
      <dgm:spPr/>
      <dgm:t>
        <a:bodyPr/>
        <a:lstStyle/>
        <a:p>
          <a:endParaRPr lang="en-US"/>
        </a:p>
      </dgm:t>
    </dgm:pt>
    <dgm:pt modelId="{59DF06A5-5800-4ADE-902B-BCE83A338FCF}" type="sibTrans" cxnId="{24F3CF0B-20B5-4A52-A6B6-8033B7F4F176}">
      <dgm:prSet/>
      <dgm:spPr/>
      <dgm:t>
        <a:bodyPr/>
        <a:lstStyle/>
        <a:p>
          <a:endParaRPr lang="en-US"/>
        </a:p>
      </dgm:t>
    </dgm:pt>
    <dgm:pt modelId="{69472B74-ABDF-4206-867A-BA8C88941017}" type="pres">
      <dgm:prSet presAssocID="{847A8035-A9DE-410E-9811-2FED0BC6671A}" presName="Name0" presStyleCnt="0">
        <dgm:presLayoutVars>
          <dgm:chMax/>
          <dgm:chPref val="1"/>
          <dgm:dir/>
          <dgm:animOne val="branch"/>
          <dgm:animLvl val="lvl"/>
          <dgm:resizeHandles/>
        </dgm:presLayoutVars>
      </dgm:prSet>
      <dgm:spPr/>
    </dgm:pt>
    <dgm:pt modelId="{EC877BC1-68B8-4CC7-87BA-03861BBBAD63}" type="pres">
      <dgm:prSet presAssocID="{4FADDAFC-0471-4143-938A-9FDC924D6426}" presName="composite" presStyleCnt="0"/>
      <dgm:spPr/>
    </dgm:pt>
    <dgm:pt modelId="{2B6DFCEB-F449-408D-AE3B-8DB985FE113A}" type="pres">
      <dgm:prSet presAssocID="{4FADDAFC-0471-4143-938A-9FDC924D6426}" presName="ParentAccent1" presStyleLbl="alignNode1" presStyleIdx="0" presStyleCnt="34"/>
      <dgm:spPr/>
    </dgm:pt>
    <dgm:pt modelId="{5E637039-E789-4C3D-B5EA-03DAD3928B8E}" type="pres">
      <dgm:prSet presAssocID="{4FADDAFC-0471-4143-938A-9FDC924D6426}" presName="ParentAccent2" presStyleLbl="alignNode1" presStyleIdx="1" presStyleCnt="34"/>
      <dgm:spPr/>
    </dgm:pt>
    <dgm:pt modelId="{D114E1E9-090A-4658-9D90-7B9F21EF64BE}" type="pres">
      <dgm:prSet presAssocID="{4FADDAFC-0471-4143-938A-9FDC924D6426}" presName="ParentAccent3" presStyleLbl="alignNode1" presStyleIdx="2" presStyleCnt="34"/>
      <dgm:spPr/>
    </dgm:pt>
    <dgm:pt modelId="{B0A5C462-8D75-49BC-9920-2CA67D2D1863}" type="pres">
      <dgm:prSet presAssocID="{4FADDAFC-0471-4143-938A-9FDC924D6426}" presName="ParentAccent4" presStyleLbl="alignNode1" presStyleIdx="3" presStyleCnt="34"/>
      <dgm:spPr/>
    </dgm:pt>
    <dgm:pt modelId="{31C43372-50B2-4902-BA18-9A7FBF5F5527}" type="pres">
      <dgm:prSet presAssocID="{4FADDAFC-0471-4143-938A-9FDC924D6426}" presName="ParentAccent5" presStyleLbl="alignNode1" presStyleIdx="4" presStyleCnt="34"/>
      <dgm:spPr/>
    </dgm:pt>
    <dgm:pt modelId="{B49F4692-7ABF-4AF5-BB4B-F764C767DAB6}" type="pres">
      <dgm:prSet presAssocID="{4FADDAFC-0471-4143-938A-9FDC924D6426}" presName="ParentAccent6" presStyleLbl="alignNode1" presStyleIdx="5" presStyleCnt="34"/>
      <dgm:spPr/>
    </dgm:pt>
    <dgm:pt modelId="{10337229-B8D3-48A8-B7AC-03BD26F4C335}" type="pres">
      <dgm:prSet presAssocID="{4FADDAFC-0471-4143-938A-9FDC924D6426}" presName="ParentAccent7" presStyleLbl="alignNode1" presStyleIdx="6" presStyleCnt="34"/>
      <dgm:spPr/>
    </dgm:pt>
    <dgm:pt modelId="{DBDA0F4C-BFB7-4F8D-9EB1-C0ACC6857437}" type="pres">
      <dgm:prSet presAssocID="{4FADDAFC-0471-4143-938A-9FDC924D6426}" presName="ParentAccent8" presStyleLbl="alignNode1" presStyleIdx="7" presStyleCnt="34"/>
      <dgm:spPr/>
    </dgm:pt>
    <dgm:pt modelId="{12ED141F-0818-48E0-B9DB-91F38CB6CEDE}" type="pres">
      <dgm:prSet presAssocID="{4FADDAFC-0471-4143-938A-9FDC924D6426}" presName="ParentAccent9" presStyleLbl="alignNode1" presStyleIdx="8" presStyleCnt="34"/>
      <dgm:spPr/>
    </dgm:pt>
    <dgm:pt modelId="{92F02017-729C-44B0-958B-E2A16951C8E8}" type="pres">
      <dgm:prSet presAssocID="{4FADDAFC-0471-4143-938A-9FDC924D6426}" presName="ParentAccent10" presStyleLbl="alignNode1" presStyleIdx="9" presStyleCnt="34"/>
      <dgm:spPr/>
    </dgm:pt>
    <dgm:pt modelId="{436A836F-24A8-44F7-A2CA-A95450DBB486}" type="pres">
      <dgm:prSet presAssocID="{4FADDAFC-0471-4143-938A-9FDC924D6426}" presName="Parent" presStyleLbl="alignNode1" presStyleIdx="10" presStyleCnt="34">
        <dgm:presLayoutVars>
          <dgm:chMax val="5"/>
          <dgm:chPref val="3"/>
          <dgm:bulletEnabled val="1"/>
        </dgm:presLayoutVars>
      </dgm:prSet>
      <dgm:spPr/>
    </dgm:pt>
    <dgm:pt modelId="{4171E4D9-DD61-4A0A-BC24-42ECE81B0673}" type="pres">
      <dgm:prSet presAssocID="{72C34394-9E5B-4F40-A62C-886D0BF2754F}" presName="Child1Accent1" presStyleLbl="alignNode1" presStyleIdx="11" presStyleCnt="34"/>
      <dgm:spPr/>
    </dgm:pt>
    <dgm:pt modelId="{6DA796C4-70AB-4B3B-8E54-6276742BD6B7}" type="pres">
      <dgm:prSet presAssocID="{72C34394-9E5B-4F40-A62C-886D0BF2754F}" presName="Child1Accent2" presStyleLbl="alignNode1" presStyleIdx="12" presStyleCnt="34"/>
      <dgm:spPr/>
    </dgm:pt>
    <dgm:pt modelId="{F7CF847D-980F-40A3-A51C-6F3AE8541000}" type="pres">
      <dgm:prSet presAssocID="{72C34394-9E5B-4F40-A62C-886D0BF2754F}" presName="Child1Accent3" presStyleLbl="alignNode1" presStyleIdx="13" presStyleCnt="34"/>
      <dgm:spPr/>
    </dgm:pt>
    <dgm:pt modelId="{D985F44B-66FE-4A31-BBA2-27F02EEE2B58}" type="pres">
      <dgm:prSet presAssocID="{72C34394-9E5B-4F40-A62C-886D0BF2754F}" presName="Child1Accent4" presStyleLbl="alignNode1" presStyleIdx="14" presStyleCnt="34"/>
      <dgm:spPr/>
    </dgm:pt>
    <dgm:pt modelId="{F54B29FC-F1D0-4BA3-90D4-9ABFB1614DCB}" type="pres">
      <dgm:prSet presAssocID="{72C34394-9E5B-4F40-A62C-886D0BF2754F}" presName="Child1Accent5" presStyleLbl="alignNode1" presStyleIdx="15" presStyleCnt="34"/>
      <dgm:spPr/>
    </dgm:pt>
    <dgm:pt modelId="{D8620567-0BB0-4F3E-99AA-0DF7500412C6}" type="pres">
      <dgm:prSet presAssocID="{72C34394-9E5B-4F40-A62C-886D0BF2754F}" presName="Child1Accent6" presStyleLbl="alignNode1" presStyleIdx="16" presStyleCnt="34"/>
      <dgm:spPr/>
    </dgm:pt>
    <dgm:pt modelId="{55BF0845-20DA-43DD-983E-94FAC9594006}" type="pres">
      <dgm:prSet presAssocID="{72C34394-9E5B-4F40-A62C-886D0BF2754F}" presName="Child1Accent7" presStyleLbl="alignNode1" presStyleIdx="17" presStyleCnt="34"/>
      <dgm:spPr/>
    </dgm:pt>
    <dgm:pt modelId="{CAB92D4E-E87E-4C91-AF09-7B141A6FCDBD}" type="pres">
      <dgm:prSet presAssocID="{72C34394-9E5B-4F40-A62C-886D0BF2754F}" presName="Child1Accent8" presStyleLbl="alignNode1" presStyleIdx="18" presStyleCnt="34"/>
      <dgm:spPr/>
    </dgm:pt>
    <dgm:pt modelId="{E2F15DEE-85EB-4264-AB53-E5724C9459D5}" type="pres">
      <dgm:prSet presAssocID="{72C34394-9E5B-4F40-A62C-886D0BF2754F}" presName="Child1Accent9" presStyleLbl="alignNode1" presStyleIdx="19" presStyleCnt="34"/>
      <dgm:spPr/>
    </dgm:pt>
    <dgm:pt modelId="{C72B571A-A846-4042-B794-172AAE28BA80}" type="pres">
      <dgm:prSet presAssocID="{72C34394-9E5B-4F40-A62C-886D0BF2754F}" presName="Child1" presStyleLbl="revTx" presStyleIdx="0" presStyleCnt="3">
        <dgm:presLayoutVars>
          <dgm:chMax/>
          <dgm:chPref val="0"/>
          <dgm:bulletEnabled val="1"/>
        </dgm:presLayoutVars>
      </dgm:prSet>
      <dgm:spPr/>
    </dgm:pt>
    <dgm:pt modelId="{EDEC676A-FD99-4EF0-982E-E8A0BD31192A}" type="pres">
      <dgm:prSet presAssocID="{150600C9-6E06-43E9-BA13-63708EEE94FA}" presName="Child2Accent1" presStyleLbl="alignNode1" presStyleIdx="20" presStyleCnt="34"/>
      <dgm:spPr/>
    </dgm:pt>
    <dgm:pt modelId="{032BFF7E-12F2-4EC6-8336-D15ACC79BB89}" type="pres">
      <dgm:prSet presAssocID="{150600C9-6E06-43E9-BA13-63708EEE94FA}" presName="Child2Accent2" presStyleLbl="alignNode1" presStyleIdx="21" presStyleCnt="34"/>
      <dgm:spPr/>
    </dgm:pt>
    <dgm:pt modelId="{F444FAAD-665E-4385-9F10-931FB02D0A67}" type="pres">
      <dgm:prSet presAssocID="{150600C9-6E06-43E9-BA13-63708EEE94FA}" presName="Child2Accent3" presStyleLbl="alignNode1" presStyleIdx="22" presStyleCnt="34"/>
      <dgm:spPr/>
    </dgm:pt>
    <dgm:pt modelId="{7A4B3937-E4C3-48DC-8BCE-48AD70ADDE2D}" type="pres">
      <dgm:prSet presAssocID="{150600C9-6E06-43E9-BA13-63708EEE94FA}" presName="Child2Accent4" presStyleLbl="alignNode1" presStyleIdx="23" presStyleCnt="34"/>
      <dgm:spPr/>
    </dgm:pt>
    <dgm:pt modelId="{6D13DB07-B766-4095-8D37-BCEA858080F0}" type="pres">
      <dgm:prSet presAssocID="{150600C9-6E06-43E9-BA13-63708EEE94FA}" presName="Child2Accent5" presStyleLbl="alignNode1" presStyleIdx="24" presStyleCnt="34"/>
      <dgm:spPr/>
    </dgm:pt>
    <dgm:pt modelId="{5520B894-58DF-4910-923E-7EB1EE2DFF0D}" type="pres">
      <dgm:prSet presAssocID="{150600C9-6E06-43E9-BA13-63708EEE94FA}" presName="Child2Accent6" presStyleLbl="alignNode1" presStyleIdx="25" presStyleCnt="34"/>
      <dgm:spPr/>
    </dgm:pt>
    <dgm:pt modelId="{D5E03298-D55D-4F54-95F6-3FBF0FA2FF3F}" type="pres">
      <dgm:prSet presAssocID="{150600C9-6E06-43E9-BA13-63708EEE94FA}" presName="Child2Accent7" presStyleLbl="alignNode1" presStyleIdx="26" presStyleCnt="34"/>
      <dgm:spPr/>
    </dgm:pt>
    <dgm:pt modelId="{9152A5A7-EAEC-43D9-AAB8-41D15177FE7B}" type="pres">
      <dgm:prSet presAssocID="{150600C9-6E06-43E9-BA13-63708EEE94FA}" presName="Child2" presStyleLbl="revTx" presStyleIdx="1" presStyleCnt="3">
        <dgm:presLayoutVars>
          <dgm:chMax/>
          <dgm:chPref val="0"/>
          <dgm:bulletEnabled val="1"/>
        </dgm:presLayoutVars>
      </dgm:prSet>
      <dgm:spPr/>
    </dgm:pt>
    <dgm:pt modelId="{9DB1347A-B17C-4770-A579-9B35C88E0232}" type="pres">
      <dgm:prSet presAssocID="{924F7A32-75CA-4836-A7E8-47FB85962602}" presName="Child3Accent1" presStyleLbl="alignNode1" presStyleIdx="27" presStyleCnt="34"/>
      <dgm:spPr/>
    </dgm:pt>
    <dgm:pt modelId="{E7AEC20F-55CE-4BE2-8F61-CCF05D138350}" type="pres">
      <dgm:prSet presAssocID="{924F7A32-75CA-4836-A7E8-47FB85962602}" presName="Child3Accent2" presStyleLbl="alignNode1" presStyleIdx="28" presStyleCnt="34"/>
      <dgm:spPr/>
    </dgm:pt>
    <dgm:pt modelId="{E837F5F9-4611-487C-862E-CF0695DFB30F}" type="pres">
      <dgm:prSet presAssocID="{924F7A32-75CA-4836-A7E8-47FB85962602}" presName="Child3Accent3" presStyleLbl="alignNode1" presStyleIdx="29" presStyleCnt="34"/>
      <dgm:spPr/>
    </dgm:pt>
    <dgm:pt modelId="{B7074B2C-471D-44F3-B52B-D61640B75C0A}" type="pres">
      <dgm:prSet presAssocID="{924F7A32-75CA-4836-A7E8-47FB85962602}" presName="Child3Accent4" presStyleLbl="alignNode1" presStyleIdx="30" presStyleCnt="34"/>
      <dgm:spPr/>
    </dgm:pt>
    <dgm:pt modelId="{2EBAAB12-CEB8-4873-AF17-F4EE543E529C}" type="pres">
      <dgm:prSet presAssocID="{924F7A32-75CA-4836-A7E8-47FB85962602}" presName="Child3Accent5" presStyleLbl="alignNode1" presStyleIdx="31" presStyleCnt="34"/>
      <dgm:spPr/>
    </dgm:pt>
    <dgm:pt modelId="{26B79DDF-13E1-47F8-A1BA-525B9408AEAA}" type="pres">
      <dgm:prSet presAssocID="{924F7A32-75CA-4836-A7E8-47FB85962602}" presName="Child3Accent6" presStyleLbl="alignNode1" presStyleIdx="32" presStyleCnt="34"/>
      <dgm:spPr/>
    </dgm:pt>
    <dgm:pt modelId="{55A2ABEC-5207-43A2-AB4A-480177BA6295}" type="pres">
      <dgm:prSet presAssocID="{924F7A32-75CA-4836-A7E8-47FB85962602}" presName="Child3Accent7" presStyleLbl="alignNode1" presStyleIdx="33" presStyleCnt="34"/>
      <dgm:spPr/>
    </dgm:pt>
    <dgm:pt modelId="{382F6EB0-F5FB-46DA-AAB2-39EFA67D0111}" type="pres">
      <dgm:prSet presAssocID="{924F7A32-75CA-4836-A7E8-47FB85962602}" presName="Child3" presStyleLbl="revTx" presStyleIdx="2" presStyleCnt="3">
        <dgm:presLayoutVars>
          <dgm:chMax/>
          <dgm:chPref val="0"/>
          <dgm:bulletEnabled val="1"/>
        </dgm:presLayoutVars>
      </dgm:prSet>
      <dgm:spPr/>
    </dgm:pt>
  </dgm:ptLst>
  <dgm:cxnLst>
    <dgm:cxn modelId="{24F3CF0B-20B5-4A52-A6B6-8033B7F4F176}" srcId="{4FADDAFC-0471-4143-938A-9FDC924D6426}" destId="{924F7A32-75CA-4836-A7E8-47FB85962602}" srcOrd="2" destOrd="0" parTransId="{78598BB8-E8C9-4F3F-81BF-AAF7F3CDE17C}" sibTransId="{59DF06A5-5800-4ADE-902B-BCE83A338FCF}"/>
    <dgm:cxn modelId="{CD37CC29-2097-4D2C-8A88-ED253B82C33E}" srcId="{847A8035-A9DE-410E-9811-2FED0BC6671A}" destId="{4FADDAFC-0471-4143-938A-9FDC924D6426}" srcOrd="0" destOrd="0" parTransId="{92F0C66F-A8A7-445A-A379-0C522CA462D9}" sibTransId="{50A111A7-CDC3-417E-8389-A2E33D7FFAB8}"/>
    <dgm:cxn modelId="{A5B3062B-36AD-43DE-86C7-19EB6714EE1F}" type="presOf" srcId="{847A8035-A9DE-410E-9811-2FED0BC6671A}" destId="{69472B74-ABDF-4206-867A-BA8C88941017}" srcOrd="0" destOrd="0" presId="urn:microsoft.com/office/officeart/2011/layout/ConvergingText"/>
    <dgm:cxn modelId="{9C816C5E-3E32-400D-8680-3BA2DC52D6D4}" type="presOf" srcId="{72C34394-9E5B-4F40-A62C-886D0BF2754F}" destId="{C72B571A-A846-4042-B794-172AAE28BA80}" srcOrd="0" destOrd="0" presId="urn:microsoft.com/office/officeart/2011/layout/ConvergingText"/>
    <dgm:cxn modelId="{FB4A8C6D-8077-4A90-B989-D89C7020EC4E}" type="presOf" srcId="{4FADDAFC-0471-4143-938A-9FDC924D6426}" destId="{436A836F-24A8-44F7-A2CA-A95450DBB486}" srcOrd="0" destOrd="0" presId="urn:microsoft.com/office/officeart/2011/layout/ConvergingText"/>
    <dgm:cxn modelId="{822F7050-6047-4969-B18B-F42C008355AA}" srcId="{4FADDAFC-0471-4143-938A-9FDC924D6426}" destId="{150600C9-6E06-43E9-BA13-63708EEE94FA}" srcOrd="1" destOrd="0" parTransId="{263704F9-D690-4EFC-A8A1-558751A0C9AB}" sibTransId="{37057EA7-D673-415E-897E-4F7E1445B8AE}"/>
    <dgm:cxn modelId="{BF7BF491-A6ED-4490-A923-F4977A73F659}" type="presOf" srcId="{150600C9-6E06-43E9-BA13-63708EEE94FA}" destId="{9152A5A7-EAEC-43D9-AAB8-41D15177FE7B}" srcOrd="0" destOrd="0" presId="urn:microsoft.com/office/officeart/2011/layout/ConvergingText"/>
    <dgm:cxn modelId="{67185DE3-5B6A-481F-A152-6A35A3EB5162}" srcId="{4FADDAFC-0471-4143-938A-9FDC924D6426}" destId="{72C34394-9E5B-4F40-A62C-886D0BF2754F}" srcOrd="0" destOrd="0" parTransId="{BD734AB7-83A3-4BAF-A8FA-98DB570D0EA0}" sibTransId="{06A00F91-0FD6-47F0-926C-DBA51614139F}"/>
    <dgm:cxn modelId="{169B9CEC-8C79-49B9-BB89-24C3C08C39A0}" type="presOf" srcId="{924F7A32-75CA-4836-A7E8-47FB85962602}" destId="{382F6EB0-F5FB-46DA-AAB2-39EFA67D0111}" srcOrd="0" destOrd="0" presId="urn:microsoft.com/office/officeart/2011/layout/ConvergingText"/>
    <dgm:cxn modelId="{4D4E9E3B-5DE7-4F65-9DF1-033F3980590F}" type="presParOf" srcId="{69472B74-ABDF-4206-867A-BA8C88941017}" destId="{EC877BC1-68B8-4CC7-87BA-03861BBBAD63}" srcOrd="0" destOrd="0" presId="urn:microsoft.com/office/officeart/2011/layout/ConvergingText"/>
    <dgm:cxn modelId="{90CFFE73-1F46-411F-9E9B-B42FD30E645B}" type="presParOf" srcId="{EC877BC1-68B8-4CC7-87BA-03861BBBAD63}" destId="{2B6DFCEB-F449-408D-AE3B-8DB985FE113A}" srcOrd="0" destOrd="0" presId="urn:microsoft.com/office/officeart/2011/layout/ConvergingText"/>
    <dgm:cxn modelId="{3C7677C2-4AFD-42CA-A220-317B8676DC3B}" type="presParOf" srcId="{EC877BC1-68B8-4CC7-87BA-03861BBBAD63}" destId="{5E637039-E789-4C3D-B5EA-03DAD3928B8E}" srcOrd="1" destOrd="0" presId="urn:microsoft.com/office/officeart/2011/layout/ConvergingText"/>
    <dgm:cxn modelId="{3B2705DB-46A9-4FD5-B581-BB822666C5B2}" type="presParOf" srcId="{EC877BC1-68B8-4CC7-87BA-03861BBBAD63}" destId="{D114E1E9-090A-4658-9D90-7B9F21EF64BE}" srcOrd="2" destOrd="0" presId="urn:microsoft.com/office/officeart/2011/layout/ConvergingText"/>
    <dgm:cxn modelId="{665332F6-080C-46AB-802E-6030844507B4}" type="presParOf" srcId="{EC877BC1-68B8-4CC7-87BA-03861BBBAD63}" destId="{B0A5C462-8D75-49BC-9920-2CA67D2D1863}" srcOrd="3" destOrd="0" presId="urn:microsoft.com/office/officeart/2011/layout/ConvergingText"/>
    <dgm:cxn modelId="{DB722576-EBAD-4603-A1F0-715261AB51D0}" type="presParOf" srcId="{EC877BC1-68B8-4CC7-87BA-03861BBBAD63}" destId="{31C43372-50B2-4902-BA18-9A7FBF5F5527}" srcOrd="4" destOrd="0" presId="urn:microsoft.com/office/officeart/2011/layout/ConvergingText"/>
    <dgm:cxn modelId="{3403CA28-5A0C-4E4F-A614-1F4939126D25}" type="presParOf" srcId="{EC877BC1-68B8-4CC7-87BA-03861BBBAD63}" destId="{B49F4692-7ABF-4AF5-BB4B-F764C767DAB6}" srcOrd="5" destOrd="0" presId="urn:microsoft.com/office/officeart/2011/layout/ConvergingText"/>
    <dgm:cxn modelId="{A2E58740-D1C6-42EB-9EBF-303F832300C4}" type="presParOf" srcId="{EC877BC1-68B8-4CC7-87BA-03861BBBAD63}" destId="{10337229-B8D3-48A8-B7AC-03BD26F4C335}" srcOrd="6" destOrd="0" presId="urn:microsoft.com/office/officeart/2011/layout/ConvergingText"/>
    <dgm:cxn modelId="{07DB6A32-3807-4D1C-89B1-D1826E195B5B}" type="presParOf" srcId="{EC877BC1-68B8-4CC7-87BA-03861BBBAD63}" destId="{DBDA0F4C-BFB7-4F8D-9EB1-C0ACC6857437}" srcOrd="7" destOrd="0" presId="urn:microsoft.com/office/officeart/2011/layout/ConvergingText"/>
    <dgm:cxn modelId="{FDBE6A6D-7C8A-4030-B1A9-AF843931A23F}" type="presParOf" srcId="{EC877BC1-68B8-4CC7-87BA-03861BBBAD63}" destId="{12ED141F-0818-48E0-B9DB-91F38CB6CEDE}" srcOrd="8" destOrd="0" presId="urn:microsoft.com/office/officeart/2011/layout/ConvergingText"/>
    <dgm:cxn modelId="{1832C96E-0646-4133-ADF3-0B949AC25331}" type="presParOf" srcId="{EC877BC1-68B8-4CC7-87BA-03861BBBAD63}" destId="{92F02017-729C-44B0-958B-E2A16951C8E8}" srcOrd="9" destOrd="0" presId="urn:microsoft.com/office/officeart/2011/layout/ConvergingText"/>
    <dgm:cxn modelId="{1ADAC96F-0D66-4132-BD78-CC4A3590AB05}" type="presParOf" srcId="{EC877BC1-68B8-4CC7-87BA-03861BBBAD63}" destId="{436A836F-24A8-44F7-A2CA-A95450DBB486}" srcOrd="10" destOrd="0" presId="urn:microsoft.com/office/officeart/2011/layout/ConvergingText"/>
    <dgm:cxn modelId="{D2A98022-0655-481E-A2E7-9B1336B10F61}" type="presParOf" srcId="{EC877BC1-68B8-4CC7-87BA-03861BBBAD63}" destId="{4171E4D9-DD61-4A0A-BC24-42ECE81B0673}" srcOrd="11" destOrd="0" presId="urn:microsoft.com/office/officeart/2011/layout/ConvergingText"/>
    <dgm:cxn modelId="{F508642C-A4C6-404E-BC2C-6D84108D6D33}" type="presParOf" srcId="{EC877BC1-68B8-4CC7-87BA-03861BBBAD63}" destId="{6DA796C4-70AB-4B3B-8E54-6276742BD6B7}" srcOrd="12" destOrd="0" presId="urn:microsoft.com/office/officeart/2011/layout/ConvergingText"/>
    <dgm:cxn modelId="{E06A6E9C-BFC5-4D1F-9EA4-11D0BAED376F}" type="presParOf" srcId="{EC877BC1-68B8-4CC7-87BA-03861BBBAD63}" destId="{F7CF847D-980F-40A3-A51C-6F3AE8541000}" srcOrd="13" destOrd="0" presId="urn:microsoft.com/office/officeart/2011/layout/ConvergingText"/>
    <dgm:cxn modelId="{DF2A9C4A-406B-47D6-9B52-8BB102325A19}" type="presParOf" srcId="{EC877BC1-68B8-4CC7-87BA-03861BBBAD63}" destId="{D985F44B-66FE-4A31-BBA2-27F02EEE2B58}" srcOrd="14" destOrd="0" presId="urn:microsoft.com/office/officeart/2011/layout/ConvergingText"/>
    <dgm:cxn modelId="{3C51F103-8C41-4614-B791-98F59642E5D9}" type="presParOf" srcId="{EC877BC1-68B8-4CC7-87BA-03861BBBAD63}" destId="{F54B29FC-F1D0-4BA3-90D4-9ABFB1614DCB}" srcOrd="15" destOrd="0" presId="urn:microsoft.com/office/officeart/2011/layout/ConvergingText"/>
    <dgm:cxn modelId="{9CEE9851-145B-42D3-9732-546C0510DB96}" type="presParOf" srcId="{EC877BC1-68B8-4CC7-87BA-03861BBBAD63}" destId="{D8620567-0BB0-4F3E-99AA-0DF7500412C6}" srcOrd="16" destOrd="0" presId="urn:microsoft.com/office/officeart/2011/layout/ConvergingText"/>
    <dgm:cxn modelId="{83CE38FC-37CD-4DAF-8CAC-037F89090B6A}" type="presParOf" srcId="{EC877BC1-68B8-4CC7-87BA-03861BBBAD63}" destId="{55BF0845-20DA-43DD-983E-94FAC9594006}" srcOrd="17" destOrd="0" presId="urn:microsoft.com/office/officeart/2011/layout/ConvergingText"/>
    <dgm:cxn modelId="{69D87E14-CD92-4FEF-956E-862A05C5E5AE}" type="presParOf" srcId="{EC877BC1-68B8-4CC7-87BA-03861BBBAD63}" destId="{CAB92D4E-E87E-4C91-AF09-7B141A6FCDBD}" srcOrd="18" destOrd="0" presId="urn:microsoft.com/office/officeart/2011/layout/ConvergingText"/>
    <dgm:cxn modelId="{6DD56742-A92C-4D6C-AFB0-E1203B3F24B1}" type="presParOf" srcId="{EC877BC1-68B8-4CC7-87BA-03861BBBAD63}" destId="{E2F15DEE-85EB-4264-AB53-E5724C9459D5}" srcOrd="19" destOrd="0" presId="urn:microsoft.com/office/officeart/2011/layout/ConvergingText"/>
    <dgm:cxn modelId="{5D941C82-F242-4DAC-B5BF-B18C102B9FBA}" type="presParOf" srcId="{EC877BC1-68B8-4CC7-87BA-03861BBBAD63}" destId="{C72B571A-A846-4042-B794-172AAE28BA80}" srcOrd="20" destOrd="0" presId="urn:microsoft.com/office/officeart/2011/layout/ConvergingText"/>
    <dgm:cxn modelId="{35F6116A-0826-4862-BFB1-14044585274F}" type="presParOf" srcId="{EC877BC1-68B8-4CC7-87BA-03861BBBAD63}" destId="{EDEC676A-FD99-4EF0-982E-E8A0BD31192A}" srcOrd="21" destOrd="0" presId="urn:microsoft.com/office/officeart/2011/layout/ConvergingText"/>
    <dgm:cxn modelId="{40CF85F0-90E7-458A-A362-8C746BED02ED}" type="presParOf" srcId="{EC877BC1-68B8-4CC7-87BA-03861BBBAD63}" destId="{032BFF7E-12F2-4EC6-8336-D15ACC79BB89}" srcOrd="22" destOrd="0" presId="urn:microsoft.com/office/officeart/2011/layout/ConvergingText"/>
    <dgm:cxn modelId="{627A388F-D33D-40EB-AC23-715DA33D2D12}" type="presParOf" srcId="{EC877BC1-68B8-4CC7-87BA-03861BBBAD63}" destId="{F444FAAD-665E-4385-9F10-931FB02D0A67}" srcOrd="23" destOrd="0" presId="urn:microsoft.com/office/officeart/2011/layout/ConvergingText"/>
    <dgm:cxn modelId="{67CC9261-44BD-4152-B062-5A6618CD5870}" type="presParOf" srcId="{EC877BC1-68B8-4CC7-87BA-03861BBBAD63}" destId="{7A4B3937-E4C3-48DC-8BCE-48AD70ADDE2D}" srcOrd="24" destOrd="0" presId="urn:microsoft.com/office/officeart/2011/layout/ConvergingText"/>
    <dgm:cxn modelId="{AB071D86-7FAF-4C12-B19C-06171BFD4A9A}" type="presParOf" srcId="{EC877BC1-68B8-4CC7-87BA-03861BBBAD63}" destId="{6D13DB07-B766-4095-8D37-BCEA858080F0}" srcOrd="25" destOrd="0" presId="urn:microsoft.com/office/officeart/2011/layout/ConvergingText"/>
    <dgm:cxn modelId="{BDF13812-0B4E-48CE-9630-6C5354BE5F80}" type="presParOf" srcId="{EC877BC1-68B8-4CC7-87BA-03861BBBAD63}" destId="{5520B894-58DF-4910-923E-7EB1EE2DFF0D}" srcOrd="26" destOrd="0" presId="urn:microsoft.com/office/officeart/2011/layout/ConvergingText"/>
    <dgm:cxn modelId="{C372A669-E8C9-45D9-8267-5D7F9D9B4F1B}" type="presParOf" srcId="{EC877BC1-68B8-4CC7-87BA-03861BBBAD63}" destId="{D5E03298-D55D-4F54-95F6-3FBF0FA2FF3F}" srcOrd="27" destOrd="0" presId="urn:microsoft.com/office/officeart/2011/layout/ConvergingText"/>
    <dgm:cxn modelId="{70633ECA-7220-4180-BE92-78581AF28669}" type="presParOf" srcId="{EC877BC1-68B8-4CC7-87BA-03861BBBAD63}" destId="{9152A5A7-EAEC-43D9-AAB8-41D15177FE7B}" srcOrd="28" destOrd="0" presId="urn:microsoft.com/office/officeart/2011/layout/ConvergingText"/>
    <dgm:cxn modelId="{3E3FEAC0-A1BF-4240-AC15-F2E6ED6DDDFE}" type="presParOf" srcId="{EC877BC1-68B8-4CC7-87BA-03861BBBAD63}" destId="{9DB1347A-B17C-4770-A579-9B35C88E0232}" srcOrd="29" destOrd="0" presId="urn:microsoft.com/office/officeart/2011/layout/ConvergingText"/>
    <dgm:cxn modelId="{36D7FD96-6FC6-4E08-96E5-6583D233B851}" type="presParOf" srcId="{EC877BC1-68B8-4CC7-87BA-03861BBBAD63}" destId="{E7AEC20F-55CE-4BE2-8F61-CCF05D138350}" srcOrd="30" destOrd="0" presId="urn:microsoft.com/office/officeart/2011/layout/ConvergingText"/>
    <dgm:cxn modelId="{9AAABFF0-B897-486C-A6A5-94D7BA6C33E8}" type="presParOf" srcId="{EC877BC1-68B8-4CC7-87BA-03861BBBAD63}" destId="{E837F5F9-4611-487C-862E-CF0695DFB30F}" srcOrd="31" destOrd="0" presId="urn:microsoft.com/office/officeart/2011/layout/ConvergingText"/>
    <dgm:cxn modelId="{84DCE5E4-CCC0-4B6B-9419-EAA4AEF331FD}" type="presParOf" srcId="{EC877BC1-68B8-4CC7-87BA-03861BBBAD63}" destId="{B7074B2C-471D-44F3-B52B-D61640B75C0A}" srcOrd="32" destOrd="0" presId="urn:microsoft.com/office/officeart/2011/layout/ConvergingText"/>
    <dgm:cxn modelId="{DE866F96-D590-48CF-A611-3AB6B6471F08}" type="presParOf" srcId="{EC877BC1-68B8-4CC7-87BA-03861BBBAD63}" destId="{2EBAAB12-CEB8-4873-AF17-F4EE543E529C}" srcOrd="33" destOrd="0" presId="urn:microsoft.com/office/officeart/2011/layout/ConvergingText"/>
    <dgm:cxn modelId="{6E8412F2-65A9-4C83-8E0F-99339716105A}" type="presParOf" srcId="{EC877BC1-68B8-4CC7-87BA-03861BBBAD63}" destId="{26B79DDF-13E1-47F8-A1BA-525B9408AEAA}" srcOrd="34" destOrd="0" presId="urn:microsoft.com/office/officeart/2011/layout/ConvergingText"/>
    <dgm:cxn modelId="{08DD4855-1FC9-4865-8DBD-ECC5E51A57CA}" type="presParOf" srcId="{EC877BC1-68B8-4CC7-87BA-03861BBBAD63}" destId="{55A2ABEC-5207-43A2-AB4A-480177BA6295}" srcOrd="35" destOrd="0" presId="urn:microsoft.com/office/officeart/2011/layout/ConvergingText"/>
    <dgm:cxn modelId="{23F7DDE3-4BD5-4489-B4E8-B1CCA2879ECC}" type="presParOf" srcId="{EC877BC1-68B8-4CC7-87BA-03861BBBAD63}" destId="{382F6EB0-F5FB-46DA-AAB2-39EFA67D0111}" srcOrd="36" destOrd="0" presId="urn:microsoft.com/office/officeart/2011/layout/ConvergingTex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60149F-FA51-49D1-9D9C-53ABDB8C5F6C}" type="doc">
      <dgm:prSet loTypeId="urn:microsoft.com/office/officeart/2011/layout/HexagonRadial" loCatId="officeonline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22623B61-3D20-4E4B-B0C3-07982F5FAC7A}">
      <dgm:prSet phldrT="[Text]"/>
      <dgm:spPr/>
      <dgm:t>
        <a:bodyPr/>
        <a:lstStyle/>
        <a:p>
          <a:r>
            <a:rPr lang="en-US" dirty="0"/>
            <a:t>ORDER</a:t>
          </a:r>
        </a:p>
        <a:p>
          <a:r>
            <a:rPr lang="en-US" dirty="0"/>
            <a:t>FULLFILLMENT</a:t>
          </a:r>
        </a:p>
      </dgm:t>
    </dgm:pt>
    <dgm:pt modelId="{4C7869F6-D4C1-4A64-A30E-7F1B44B395DD}" type="parTrans" cxnId="{1ACF7E49-3F8C-418C-9CA6-C362853AF7C6}">
      <dgm:prSet/>
      <dgm:spPr/>
      <dgm:t>
        <a:bodyPr/>
        <a:lstStyle/>
        <a:p>
          <a:endParaRPr lang="en-US"/>
        </a:p>
      </dgm:t>
    </dgm:pt>
    <dgm:pt modelId="{5972E498-7D24-4A48-9697-CD638F6ABB7B}" type="sibTrans" cxnId="{1ACF7E49-3F8C-418C-9CA6-C362853AF7C6}">
      <dgm:prSet/>
      <dgm:spPr/>
      <dgm:t>
        <a:bodyPr/>
        <a:lstStyle/>
        <a:p>
          <a:endParaRPr lang="en-US"/>
        </a:p>
      </dgm:t>
    </dgm:pt>
    <dgm:pt modelId="{703646D6-857E-45A2-B848-67273F8EAF55}">
      <dgm:prSet phldrT="[Text]"/>
      <dgm:spPr/>
      <dgm:t>
        <a:bodyPr/>
        <a:lstStyle/>
        <a:p>
          <a:r>
            <a:rPr lang="en-US" dirty="0"/>
            <a:t>SALES TAX</a:t>
          </a:r>
        </a:p>
      </dgm:t>
    </dgm:pt>
    <dgm:pt modelId="{055F11ED-0AE6-4ACE-A45F-59B7A1A88CA2}" type="parTrans" cxnId="{C7C894BF-B0F9-4EE0-A475-C4E41E25D11D}">
      <dgm:prSet/>
      <dgm:spPr/>
      <dgm:t>
        <a:bodyPr/>
        <a:lstStyle/>
        <a:p>
          <a:endParaRPr lang="en-US"/>
        </a:p>
      </dgm:t>
    </dgm:pt>
    <dgm:pt modelId="{C15B1A15-4A8F-4193-AD72-2FB3B1519CFB}" type="sibTrans" cxnId="{C7C894BF-B0F9-4EE0-A475-C4E41E25D11D}">
      <dgm:prSet/>
      <dgm:spPr/>
      <dgm:t>
        <a:bodyPr/>
        <a:lstStyle/>
        <a:p>
          <a:endParaRPr lang="en-US"/>
        </a:p>
      </dgm:t>
    </dgm:pt>
    <dgm:pt modelId="{D53832A1-26A3-4D30-89EA-AEE0BAC7180A}">
      <dgm:prSet phldrT="[Text]"/>
      <dgm:spPr/>
      <dgm:t>
        <a:bodyPr/>
        <a:lstStyle/>
        <a:p>
          <a:r>
            <a:rPr lang="en-US" dirty="0"/>
            <a:t>NO INVENTORY, REORDERS</a:t>
          </a:r>
        </a:p>
      </dgm:t>
    </dgm:pt>
    <dgm:pt modelId="{CF4C1BBE-D1BA-421F-A084-F254F11859A2}" type="parTrans" cxnId="{EF66FC4C-CE87-49C6-A307-8B093300DA32}">
      <dgm:prSet/>
      <dgm:spPr/>
      <dgm:t>
        <a:bodyPr/>
        <a:lstStyle/>
        <a:p>
          <a:endParaRPr lang="en-US"/>
        </a:p>
      </dgm:t>
    </dgm:pt>
    <dgm:pt modelId="{E75EE550-9895-4DD7-AB7C-1D69C0C80BC4}" type="sibTrans" cxnId="{EF66FC4C-CE87-49C6-A307-8B093300DA32}">
      <dgm:prSet/>
      <dgm:spPr/>
      <dgm:t>
        <a:bodyPr/>
        <a:lstStyle/>
        <a:p>
          <a:endParaRPr lang="en-US"/>
        </a:p>
      </dgm:t>
    </dgm:pt>
    <dgm:pt modelId="{A607D765-5CF7-4DB8-8A8D-FE70109ED9E6}">
      <dgm:prSet phldrT="[Text]"/>
      <dgm:spPr/>
      <dgm:t>
        <a:bodyPr/>
        <a:lstStyle/>
        <a:p>
          <a:r>
            <a:rPr lang="en-US" dirty="0"/>
            <a:t>MERCHANDISE RETURNS</a:t>
          </a:r>
        </a:p>
      </dgm:t>
    </dgm:pt>
    <dgm:pt modelId="{531F647F-B41F-4390-BD86-C970ED34DBBC}" type="parTrans" cxnId="{27A34855-DD77-4C6F-9E6C-7706114E6AAF}">
      <dgm:prSet/>
      <dgm:spPr/>
      <dgm:t>
        <a:bodyPr/>
        <a:lstStyle/>
        <a:p>
          <a:endParaRPr lang="en-US"/>
        </a:p>
      </dgm:t>
    </dgm:pt>
    <dgm:pt modelId="{7DBC9A43-B6AE-4E77-8F6B-5533CC6195D0}" type="sibTrans" cxnId="{27A34855-DD77-4C6F-9E6C-7706114E6AAF}">
      <dgm:prSet/>
      <dgm:spPr/>
      <dgm:t>
        <a:bodyPr/>
        <a:lstStyle/>
        <a:p>
          <a:endParaRPr lang="en-US"/>
        </a:p>
      </dgm:t>
    </dgm:pt>
    <dgm:pt modelId="{CEF939C7-F8C8-4FD7-A218-337B08587AF1}">
      <dgm:prSet phldrT="[Text]"/>
      <dgm:spPr/>
      <dgm:t>
        <a:bodyPr/>
        <a:lstStyle/>
        <a:p>
          <a:r>
            <a:rPr lang="en-US" dirty="0"/>
            <a:t>INVENTORY MGMT</a:t>
          </a:r>
        </a:p>
      </dgm:t>
    </dgm:pt>
    <dgm:pt modelId="{2BA905F9-FED1-4CE0-A1F5-B18E0090ADCC}" type="parTrans" cxnId="{46CE26A7-F2E1-4D42-9715-F5ABEF58E780}">
      <dgm:prSet/>
      <dgm:spPr/>
      <dgm:t>
        <a:bodyPr/>
        <a:lstStyle/>
        <a:p>
          <a:endParaRPr lang="en-US"/>
        </a:p>
      </dgm:t>
    </dgm:pt>
    <dgm:pt modelId="{253AACE3-4B64-4693-AD19-B952A0FB9D66}" type="sibTrans" cxnId="{46CE26A7-F2E1-4D42-9715-F5ABEF58E780}">
      <dgm:prSet/>
      <dgm:spPr/>
      <dgm:t>
        <a:bodyPr/>
        <a:lstStyle/>
        <a:p>
          <a:endParaRPr lang="en-US"/>
        </a:p>
      </dgm:t>
    </dgm:pt>
    <dgm:pt modelId="{E2A35F83-A07D-4245-98FE-B66F92E5E4AB}">
      <dgm:prSet phldrT="[Text]"/>
      <dgm:spPr/>
      <dgm:t>
        <a:bodyPr/>
        <a:lstStyle/>
        <a:p>
          <a:r>
            <a:rPr lang="en-US" dirty="0"/>
            <a:t>CUSTOMER SERVICE</a:t>
          </a:r>
        </a:p>
      </dgm:t>
    </dgm:pt>
    <dgm:pt modelId="{85011E74-6170-4693-B7CD-6D6DF58F6828}" type="parTrans" cxnId="{A9AE252E-C9E1-496F-B03D-73FAF433534B}">
      <dgm:prSet/>
      <dgm:spPr/>
      <dgm:t>
        <a:bodyPr/>
        <a:lstStyle/>
        <a:p>
          <a:endParaRPr lang="en-US"/>
        </a:p>
      </dgm:t>
    </dgm:pt>
    <dgm:pt modelId="{F48738B6-5FBE-48AE-907C-E7F894779A85}" type="sibTrans" cxnId="{A9AE252E-C9E1-496F-B03D-73FAF433534B}">
      <dgm:prSet/>
      <dgm:spPr/>
      <dgm:t>
        <a:bodyPr/>
        <a:lstStyle/>
        <a:p>
          <a:endParaRPr lang="en-US"/>
        </a:p>
      </dgm:t>
    </dgm:pt>
    <dgm:pt modelId="{E5CECD2F-7E4C-4564-81A5-D630889DC2AD}">
      <dgm:prSet phldrT="[Text]"/>
      <dgm:spPr/>
      <dgm:t>
        <a:bodyPr/>
        <a:lstStyle/>
        <a:p>
          <a:r>
            <a:rPr lang="en-US" dirty="0"/>
            <a:t>SHIPPING PROVIDERS</a:t>
          </a:r>
        </a:p>
      </dgm:t>
    </dgm:pt>
    <dgm:pt modelId="{6AD02EB1-CAA4-4A75-A11F-C74D360DC156}" type="parTrans" cxnId="{E222194F-B3EB-4A57-A21D-6440824B8217}">
      <dgm:prSet/>
      <dgm:spPr/>
      <dgm:t>
        <a:bodyPr/>
        <a:lstStyle/>
        <a:p>
          <a:endParaRPr lang="en-US"/>
        </a:p>
      </dgm:t>
    </dgm:pt>
    <dgm:pt modelId="{4148C233-1EBC-4547-90C7-604BC91101E5}" type="sibTrans" cxnId="{E222194F-B3EB-4A57-A21D-6440824B8217}">
      <dgm:prSet/>
      <dgm:spPr/>
      <dgm:t>
        <a:bodyPr/>
        <a:lstStyle/>
        <a:p>
          <a:endParaRPr lang="en-US"/>
        </a:p>
      </dgm:t>
    </dgm:pt>
    <dgm:pt modelId="{B1ADC8DF-658E-4595-8749-118691F0C345}" type="pres">
      <dgm:prSet presAssocID="{7960149F-FA51-49D1-9D9C-53ABDB8C5F6C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B3CA541C-6EA5-4D75-9197-7A2A49CE434E}" type="pres">
      <dgm:prSet presAssocID="{22623B61-3D20-4E4B-B0C3-07982F5FAC7A}" presName="Parent" presStyleLbl="node0" presStyleIdx="0" presStyleCnt="1">
        <dgm:presLayoutVars>
          <dgm:chMax val="6"/>
          <dgm:chPref val="6"/>
        </dgm:presLayoutVars>
      </dgm:prSet>
      <dgm:spPr/>
    </dgm:pt>
    <dgm:pt modelId="{CB3D2A2B-5A3F-4D45-98F9-78F8ADB2C053}" type="pres">
      <dgm:prSet presAssocID="{703646D6-857E-45A2-B848-67273F8EAF55}" presName="Accent1" presStyleCnt="0"/>
      <dgm:spPr/>
    </dgm:pt>
    <dgm:pt modelId="{B6562710-CCD0-40A8-B09D-58B8A4CF1A2E}" type="pres">
      <dgm:prSet presAssocID="{703646D6-857E-45A2-B848-67273F8EAF55}" presName="Accent" presStyleLbl="bgShp" presStyleIdx="0" presStyleCnt="6"/>
      <dgm:spPr/>
    </dgm:pt>
    <dgm:pt modelId="{1A56F420-DFE1-41B4-A4B1-B8DCE335C648}" type="pres">
      <dgm:prSet presAssocID="{703646D6-857E-45A2-B848-67273F8EAF55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484E144E-F478-4728-9792-CE08FB9AC1F4}" type="pres">
      <dgm:prSet presAssocID="{D53832A1-26A3-4D30-89EA-AEE0BAC7180A}" presName="Accent2" presStyleCnt="0"/>
      <dgm:spPr/>
    </dgm:pt>
    <dgm:pt modelId="{0723DC00-8D88-4501-A7C3-A9932AF231D2}" type="pres">
      <dgm:prSet presAssocID="{D53832A1-26A3-4D30-89EA-AEE0BAC7180A}" presName="Accent" presStyleLbl="bgShp" presStyleIdx="1" presStyleCnt="6"/>
      <dgm:spPr/>
    </dgm:pt>
    <dgm:pt modelId="{C4E45A22-567D-4F6D-B5D7-5DCCD5BBA940}" type="pres">
      <dgm:prSet presAssocID="{D53832A1-26A3-4D30-89EA-AEE0BAC7180A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B46E2DC7-7D09-45C0-B508-2DF91CA87D90}" type="pres">
      <dgm:prSet presAssocID="{A607D765-5CF7-4DB8-8A8D-FE70109ED9E6}" presName="Accent3" presStyleCnt="0"/>
      <dgm:spPr/>
    </dgm:pt>
    <dgm:pt modelId="{202A1D01-A7C4-4026-BA94-0038F0869C78}" type="pres">
      <dgm:prSet presAssocID="{A607D765-5CF7-4DB8-8A8D-FE70109ED9E6}" presName="Accent" presStyleLbl="bgShp" presStyleIdx="2" presStyleCnt="6"/>
      <dgm:spPr/>
    </dgm:pt>
    <dgm:pt modelId="{F660F46C-F83B-4707-AC10-81091DBAC947}" type="pres">
      <dgm:prSet presAssocID="{A607D765-5CF7-4DB8-8A8D-FE70109ED9E6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9BE07E8E-01CE-4708-96D2-F0E5664A9654}" type="pres">
      <dgm:prSet presAssocID="{CEF939C7-F8C8-4FD7-A218-337B08587AF1}" presName="Accent4" presStyleCnt="0"/>
      <dgm:spPr/>
    </dgm:pt>
    <dgm:pt modelId="{A0BD8EF5-F26F-48CB-A988-C51344C39ABE}" type="pres">
      <dgm:prSet presAssocID="{CEF939C7-F8C8-4FD7-A218-337B08587AF1}" presName="Accent" presStyleLbl="bgShp" presStyleIdx="3" presStyleCnt="6"/>
      <dgm:spPr/>
    </dgm:pt>
    <dgm:pt modelId="{E3653E3E-FFA4-4FC8-91D6-29ED79704CCF}" type="pres">
      <dgm:prSet presAssocID="{CEF939C7-F8C8-4FD7-A218-337B08587AF1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CD0328EA-2ADD-418D-9859-45050B3F29F8}" type="pres">
      <dgm:prSet presAssocID="{E2A35F83-A07D-4245-98FE-B66F92E5E4AB}" presName="Accent5" presStyleCnt="0"/>
      <dgm:spPr/>
    </dgm:pt>
    <dgm:pt modelId="{EF6ACBA1-9827-4142-8CA8-4F9CC935DA00}" type="pres">
      <dgm:prSet presAssocID="{E2A35F83-A07D-4245-98FE-B66F92E5E4AB}" presName="Accent" presStyleLbl="bgShp" presStyleIdx="4" presStyleCnt="6"/>
      <dgm:spPr/>
    </dgm:pt>
    <dgm:pt modelId="{F1CD20BA-8AE0-4B68-A0FA-11FFF4FCA456}" type="pres">
      <dgm:prSet presAssocID="{E2A35F83-A07D-4245-98FE-B66F92E5E4AB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8E9E6621-9867-4900-BC91-2A437505ACAE}" type="pres">
      <dgm:prSet presAssocID="{E5CECD2F-7E4C-4564-81A5-D630889DC2AD}" presName="Accent6" presStyleCnt="0"/>
      <dgm:spPr/>
    </dgm:pt>
    <dgm:pt modelId="{E8237029-9142-4B1D-B8E5-BFEF59253EE4}" type="pres">
      <dgm:prSet presAssocID="{E5CECD2F-7E4C-4564-81A5-D630889DC2AD}" presName="Accent" presStyleLbl="bgShp" presStyleIdx="5" presStyleCnt="6"/>
      <dgm:spPr/>
    </dgm:pt>
    <dgm:pt modelId="{E6F9F424-C26D-4516-8158-29D72CF3470C}" type="pres">
      <dgm:prSet presAssocID="{E5CECD2F-7E4C-4564-81A5-D630889DC2AD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2DE7017-EFE8-45EF-A35B-FDFE96038359}" type="presOf" srcId="{E2A35F83-A07D-4245-98FE-B66F92E5E4AB}" destId="{F1CD20BA-8AE0-4B68-A0FA-11FFF4FCA456}" srcOrd="0" destOrd="0" presId="urn:microsoft.com/office/officeart/2011/layout/HexagonRadial"/>
    <dgm:cxn modelId="{A9AE252E-C9E1-496F-B03D-73FAF433534B}" srcId="{22623B61-3D20-4E4B-B0C3-07982F5FAC7A}" destId="{E2A35F83-A07D-4245-98FE-B66F92E5E4AB}" srcOrd="4" destOrd="0" parTransId="{85011E74-6170-4693-B7CD-6D6DF58F6828}" sibTransId="{F48738B6-5FBE-48AE-907C-E7F894779A85}"/>
    <dgm:cxn modelId="{47CE303B-B60F-44F6-8680-FDC08D25E4C0}" type="presOf" srcId="{22623B61-3D20-4E4B-B0C3-07982F5FAC7A}" destId="{B3CA541C-6EA5-4D75-9197-7A2A49CE434E}" srcOrd="0" destOrd="0" presId="urn:microsoft.com/office/officeart/2011/layout/HexagonRadial"/>
    <dgm:cxn modelId="{1ACF7E49-3F8C-418C-9CA6-C362853AF7C6}" srcId="{7960149F-FA51-49D1-9D9C-53ABDB8C5F6C}" destId="{22623B61-3D20-4E4B-B0C3-07982F5FAC7A}" srcOrd="0" destOrd="0" parTransId="{4C7869F6-D4C1-4A64-A30E-7F1B44B395DD}" sibTransId="{5972E498-7D24-4A48-9697-CD638F6ABB7B}"/>
    <dgm:cxn modelId="{EF66FC4C-CE87-49C6-A307-8B093300DA32}" srcId="{22623B61-3D20-4E4B-B0C3-07982F5FAC7A}" destId="{D53832A1-26A3-4D30-89EA-AEE0BAC7180A}" srcOrd="1" destOrd="0" parTransId="{CF4C1BBE-D1BA-421F-A084-F254F11859A2}" sibTransId="{E75EE550-9895-4DD7-AB7C-1D69C0C80BC4}"/>
    <dgm:cxn modelId="{E222194F-B3EB-4A57-A21D-6440824B8217}" srcId="{22623B61-3D20-4E4B-B0C3-07982F5FAC7A}" destId="{E5CECD2F-7E4C-4564-81A5-D630889DC2AD}" srcOrd="5" destOrd="0" parTransId="{6AD02EB1-CAA4-4A75-A11F-C74D360DC156}" sibTransId="{4148C233-1EBC-4547-90C7-604BC91101E5}"/>
    <dgm:cxn modelId="{19DB5571-38AF-48A6-B5AD-0D3104DC7DE3}" type="presOf" srcId="{E5CECD2F-7E4C-4564-81A5-D630889DC2AD}" destId="{E6F9F424-C26D-4516-8158-29D72CF3470C}" srcOrd="0" destOrd="0" presId="urn:microsoft.com/office/officeart/2011/layout/HexagonRadial"/>
    <dgm:cxn modelId="{F44EFB74-0907-4700-B44B-7817A0CCCFDA}" type="presOf" srcId="{A607D765-5CF7-4DB8-8A8D-FE70109ED9E6}" destId="{F660F46C-F83B-4707-AC10-81091DBAC947}" srcOrd="0" destOrd="0" presId="urn:microsoft.com/office/officeart/2011/layout/HexagonRadial"/>
    <dgm:cxn modelId="{27A34855-DD77-4C6F-9E6C-7706114E6AAF}" srcId="{22623B61-3D20-4E4B-B0C3-07982F5FAC7A}" destId="{A607D765-5CF7-4DB8-8A8D-FE70109ED9E6}" srcOrd="2" destOrd="0" parTransId="{531F647F-B41F-4390-BD86-C970ED34DBBC}" sibTransId="{7DBC9A43-B6AE-4E77-8F6B-5533CC6195D0}"/>
    <dgm:cxn modelId="{6E481080-9EBF-4643-B349-412E89F7AFF6}" type="presOf" srcId="{CEF939C7-F8C8-4FD7-A218-337B08587AF1}" destId="{E3653E3E-FFA4-4FC8-91D6-29ED79704CCF}" srcOrd="0" destOrd="0" presId="urn:microsoft.com/office/officeart/2011/layout/HexagonRadial"/>
    <dgm:cxn modelId="{46CE26A7-F2E1-4D42-9715-F5ABEF58E780}" srcId="{22623B61-3D20-4E4B-B0C3-07982F5FAC7A}" destId="{CEF939C7-F8C8-4FD7-A218-337B08587AF1}" srcOrd="3" destOrd="0" parTransId="{2BA905F9-FED1-4CE0-A1F5-B18E0090ADCC}" sibTransId="{253AACE3-4B64-4693-AD19-B952A0FB9D66}"/>
    <dgm:cxn modelId="{C7C894BF-B0F9-4EE0-A475-C4E41E25D11D}" srcId="{22623B61-3D20-4E4B-B0C3-07982F5FAC7A}" destId="{703646D6-857E-45A2-B848-67273F8EAF55}" srcOrd="0" destOrd="0" parTransId="{055F11ED-0AE6-4ACE-A45F-59B7A1A88CA2}" sibTransId="{C15B1A15-4A8F-4193-AD72-2FB3B1519CFB}"/>
    <dgm:cxn modelId="{A5B382C9-3C5A-42EB-90B1-E96D331D287E}" type="presOf" srcId="{7960149F-FA51-49D1-9D9C-53ABDB8C5F6C}" destId="{B1ADC8DF-658E-4595-8749-118691F0C345}" srcOrd="0" destOrd="0" presId="urn:microsoft.com/office/officeart/2011/layout/HexagonRadial"/>
    <dgm:cxn modelId="{EFE12FD2-7F7C-47DB-8AD8-764A5CD79194}" type="presOf" srcId="{703646D6-857E-45A2-B848-67273F8EAF55}" destId="{1A56F420-DFE1-41B4-A4B1-B8DCE335C648}" srcOrd="0" destOrd="0" presId="urn:microsoft.com/office/officeart/2011/layout/HexagonRadial"/>
    <dgm:cxn modelId="{C50179E9-997C-4B07-A1A1-8297CEDCA673}" type="presOf" srcId="{D53832A1-26A3-4D30-89EA-AEE0BAC7180A}" destId="{C4E45A22-567D-4F6D-B5D7-5DCCD5BBA940}" srcOrd="0" destOrd="0" presId="urn:microsoft.com/office/officeart/2011/layout/HexagonRadial"/>
    <dgm:cxn modelId="{8609BAF5-F634-494C-8656-0E4B1E0BBA23}" type="presParOf" srcId="{B1ADC8DF-658E-4595-8749-118691F0C345}" destId="{B3CA541C-6EA5-4D75-9197-7A2A49CE434E}" srcOrd="0" destOrd="0" presId="urn:microsoft.com/office/officeart/2011/layout/HexagonRadial"/>
    <dgm:cxn modelId="{CA35EDB1-50BA-4FBC-9839-1DA46C77F0B6}" type="presParOf" srcId="{B1ADC8DF-658E-4595-8749-118691F0C345}" destId="{CB3D2A2B-5A3F-4D45-98F9-78F8ADB2C053}" srcOrd="1" destOrd="0" presId="urn:microsoft.com/office/officeart/2011/layout/HexagonRadial"/>
    <dgm:cxn modelId="{501DB67C-FC24-4327-B3FE-05C3BF54D224}" type="presParOf" srcId="{CB3D2A2B-5A3F-4D45-98F9-78F8ADB2C053}" destId="{B6562710-CCD0-40A8-B09D-58B8A4CF1A2E}" srcOrd="0" destOrd="0" presId="urn:microsoft.com/office/officeart/2011/layout/HexagonRadial"/>
    <dgm:cxn modelId="{C8A6C5B5-ECA8-482A-A509-E5B9BCE95F4E}" type="presParOf" srcId="{B1ADC8DF-658E-4595-8749-118691F0C345}" destId="{1A56F420-DFE1-41B4-A4B1-B8DCE335C648}" srcOrd="2" destOrd="0" presId="urn:microsoft.com/office/officeart/2011/layout/HexagonRadial"/>
    <dgm:cxn modelId="{23324B1A-71FE-4A63-B397-38A142C7B386}" type="presParOf" srcId="{B1ADC8DF-658E-4595-8749-118691F0C345}" destId="{484E144E-F478-4728-9792-CE08FB9AC1F4}" srcOrd="3" destOrd="0" presId="urn:microsoft.com/office/officeart/2011/layout/HexagonRadial"/>
    <dgm:cxn modelId="{79A10420-F33E-4D3C-BBCB-9694185D5D27}" type="presParOf" srcId="{484E144E-F478-4728-9792-CE08FB9AC1F4}" destId="{0723DC00-8D88-4501-A7C3-A9932AF231D2}" srcOrd="0" destOrd="0" presId="urn:microsoft.com/office/officeart/2011/layout/HexagonRadial"/>
    <dgm:cxn modelId="{5841413F-729B-4EB7-8849-6F1E227CB6DA}" type="presParOf" srcId="{B1ADC8DF-658E-4595-8749-118691F0C345}" destId="{C4E45A22-567D-4F6D-B5D7-5DCCD5BBA940}" srcOrd="4" destOrd="0" presId="urn:microsoft.com/office/officeart/2011/layout/HexagonRadial"/>
    <dgm:cxn modelId="{654478D2-92B7-4D2F-8303-FF875417D86C}" type="presParOf" srcId="{B1ADC8DF-658E-4595-8749-118691F0C345}" destId="{B46E2DC7-7D09-45C0-B508-2DF91CA87D90}" srcOrd="5" destOrd="0" presId="urn:microsoft.com/office/officeart/2011/layout/HexagonRadial"/>
    <dgm:cxn modelId="{A473EE41-C993-41B4-9FBB-16C65CB9A6BA}" type="presParOf" srcId="{B46E2DC7-7D09-45C0-B508-2DF91CA87D90}" destId="{202A1D01-A7C4-4026-BA94-0038F0869C78}" srcOrd="0" destOrd="0" presId="urn:microsoft.com/office/officeart/2011/layout/HexagonRadial"/>
    <dgm:cxn modelId="{F6EF3FF9-D315-419D-AEEF-E0B8451BC4FC}" type="presParOf" srcId="{B1ADC8DF-658E-4595-8749-118691F0C345}" destId="{F660F46C-F83B-4707-AC10-81091DBAC947}" srcOrd="6" destOrd="0" presId="urn:microsoft.com/office/officeart/2011/layout/HexagonRadial"/>
    <dgm:cxn modelId="{AB6B34DA-4CB4-46BA-BB7C-DCCD5078DE5C}" type="presParOf" srcId="{B1ADC8DF-658E-4595-8749-118691F0C345}" destId="{9BE07E8E-01CE-4708-96D2-F0E5664A9654}" srcOrd="7" destOrd="0" presId="urn:microsoft.com/office/officeart/2011/layout/HexagonRadial"/>
    <dgm:cxn modelId="{40C7F09B-237B-4F12-9C36-F1AC020053BF}" type="presParOf" srcId="{9BE07E8E-01CE-4708-96D2-F0E5664A9654}" destId="{A0BD8EF5-F26F-48CB-A988-C51344C39ABE}" srcOrd="0" destOrd="0" presId="urn:microsoft.com/office/officeart/2011/layout/HexagonRadial"/>
    <dgm:cxn modelId="{91FD1C13-5930-48AF-AE14-289D2B916C84}" type="presParOf" srcId="{B1ADC8DF-658E-4595-8749-118691F0C345}" destId="{E3653E3E-FFA4-4FC8-91D6-29ED79704CCF}" srcOrd="8" destOrd="0" presId="urn:microsoft.com/office/officeart/2011/layout/HexagonRadial"/>
    <dgm:cxn modelId="{AC9E1750-F4E6-4AA8-B7E3-B90991D55CE3}" type="presParOf" srcId="{B1ADC8DF-658E-4595-8749-118691F0C345}" destId="{CD0328EA-2ADD-418D-9859-45050B3F29F8}" srcOrd="9" destOrd="0" presId="urn:microsoft.com/office/officeart/2011/layout/HexagonRadial"/>
    <dgm:cxn modelId="{AC15AC7B-F247-4160-BB6A-F59848D56D12}" type="presParOf" srcId="{CD0328EA-2ADD-418D-9859-45050B3F29F8}" destId="{EF6ACBA1-9827-4142-8CA8-4F9CC935DA00}" srcOrd="0" destOrd="0" presId="urn:microsoft.com/office/officeart/2011/layout/HexagonRadial"/>
    <dgm:cxn modelId="{1D09075C-37EF-4D99-BAB3-1A6B4F1D595D}" type="presParOf" srcId="{B1ADC8DF-658E-4595-8749-118691F0C345}" destId="{F1CD20BA-8AE0-4B68-A0FA-11FFF4FCA456}" srcOrd="10" destOrd="0" presId="urn:microsoft.com/office/officeart/2011/layout/HexagonRadial"/>
    <dgm:cxn modelId="{0D942FB4-DB58-4F62-A6B7-C62E1C392F3C}" type="presParOf" srcId="{B1ADC8DF-658E-4595-8749-118691F0C345}" destId="{8E9E6621-9867-4900-BC91-2A437505ACAE}" srcOrd="11" destOrd="0" presId="urn:microsoft.com/office/officeart/2011/layout/HexagonRadial"/>
    <dgm:cxn modelId="{AFDCD22B-D445-4FEA-BB8C-35A465AEE19B}" type="presParOf" srcId="{8E9E6621-9867-4900-BC91-2A437505ACAE}" destId="{E8237029-9142-4B1D-B8E5-BFEF59253EE4}" srcOrd="0" destOrd="0" presId="urn:microsoft.com/office/officeart/2011/layout/HexagonRadial"/>
    <dgm:cxn modelId="{A2629B45-7E70-4347-9BC9-EDFC0318F4CF}" type="presParOf" srcId="{B1ADC8DF-658E-4595-8749-118691F0C345}" destId="{E6F9F424-C26D-4516-8158-29D72CF3470C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6DFCEB-F449-408D-AE3B-8DB985FE113A}">
      <dsp:nvSpPr>
        <dsp:cNvPr id="0" name=""/>
        <dsp:cNvSpPr/>
      </dsp:nvSpPr>
      <dsp:spPr>
        <a:xfrm>
          <a:off x="7708442" y="266139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637039-E789-4C3D-B5EA-03DAD3928B8E}">
      <dsp:nvSpPr>
        <dsp:cNvPr id="0" name=""/>
        <dsp:cNvSpPr/>
      </dsp:nvSpPr>
      <dsp:spPr>
        <a:xfrm>
          <a:off x="7290997" y="266139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14E1E9-090A-4658-9D90-7B9F21EF64BE}">
      <dsp:nvSpPr>
        <dsp:cNvPr id="0" name=""/>
        <dsp:cNvSpPr/>
      </dsp:nvSpPr>
      <dsp:spPr>
        <a:xfrm>
          <a:off x="6873553" y="266139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A5C462-8D75-49BC-9920-2CA67D2D1863}">
      <dsp:nvSpPr>
        <dsp:cNvPr id="0" name=""/>
        <dsp:cNvSpPr/>
      </dsp:nvSpPr>
      <dsp:spPr>
        <a:xfrm>
          <a:off x="6456902" y="266139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C43372-50B2-4902-BA18-9A7FBF5F5527}">
      <dsp:nvSpPr>
        <dsp:cNvPr id="0" name=""/>
        <dsp:cNvSpPr/>
      </dsp:nvSpPr>
      <dsp:spPr>
        <a:xfrm>
          <a:off x="6039457" y="266139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9F4692-7ABF-4AF5-BB4B-F764C767DAB6}">
      <dsp:nvSpPr>
        <dsp:cNvPr id="0" name=""/>
        <dsp:cNvSpPr/>
      </dsp:nvSpPr>
      <dsp:spPr>
        <a:xfrm>
          <a:off x="5394243" y="2547513"/>
          <a:ext cx="455538" cy="45590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337229-B8D3-48A8-B7AC-03BD26F4C335}">
      <dsp:nvSpPr>
        <dsp:cNvPr id="0" name=""/>
        <dsp:cNvSpPr/>
      </dsp:nvSpPr>
      <dsp:spPr>
        <a:xfrm>
          <a:off x="7337027" y="2190880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DA0F4C-BFB7-4F8D-9EB1-C0ACC6857437}">
      <dsp:nvSpPr>
        <dsp:cNvPr id="0" name=""/>
        <dsp:cNvSpPr/>
      </dsp:nvSpPr>
      <dsp:spPr>
        <a:xfrm>
          <a:off x="7337027" y="3135284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ED141F-0818-48E0-B9DB-91F38CB6CEDE}">
      <dsp:nvSpPr>
        <dsp:cNvPr id="0" name=""/>
        <dsp:cNvSpPr/>
      </dsp:nvSpPr>
      <dsp:spPr>
        <a:xfrm>
          <a:off x="7540195" y="2395420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F02017-729C-44B0-958B-E2A16951C8E8}">
      <dsp:nvSpPr>
        <dsp:cNvPr id="0" name=""/>
        <dsp:cNvSpPr/>
      </dsp:nvSpPr>
      <dsp:spPr>
        <a:xfrm>
          <a:off x="7553686" y="2931868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A836F-24A8-44F7-A2CA-A95450DBB486}">
      <dsp:nvSpPr>
        <dsp:cNvPr id="0" name=""/>
        <dsp:cNvSpPr/>
      </dsp:nvSpPr>
      <dsp:spPr>
        <a:xfrm>
          <a:off x="2899098" y="1622215"/>
          <a:ext cx="2306263" cy="230650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!!!</a:t>
          </a:r>
        </a:p>
      </dsp:txBody>
      <dsp:txXfrm>
        <a:off x="3236842" y="1959994"/>
        <a:ext cx="1630775" cy="1630944"/>
      </dsp:txXfrm>
    </dsp:sp>
    <dsp:sp modelId="{4171E4D9-DD61-4A0A-BC24-42ECE81B0673}">
      <dsp:nvSpPr>
        <dsp:cNvPr id="0" name=""/>
        <dsp:cNvSpPr/>
      </dsp:nvSpPr>
      <dsp:spPr>
        <a:xfrm>
          <a:off x="2726882" y="1425168"/>
          <a:ext cx="455538" cy="45590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A796C4-70AB-4B3B-8E54-6276742BD6B7}">
      <dsp:nvSpPr>
        <dsp:cNvPr id="0" name=""/>
        <dsp:cNvSpPr/>
      </dsp:nvSpPr>
      <dsp:spPr>
        <a:xfrm>
          <a:off x="2434829" y="1184665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CF847D-980F-40A3-A51C-6F3AE8541000}">
      <dsp:nvSpPr>
        <dsp:cNvPr id="0" name=""/>
        <dsp:cNvSpPr/>
      </dsp:nvSpPr>
      <dsp:spPr>
        <a:xfrm>
          <a:off x="1948340" y="1184665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85F44B-66FE-4A31-BBA2-27F02EEE2B58}">
      <dsp:nvSpPr>
        <dsp:cNvPr id="0" name=""/>
        <dsp:cNvSpPr/>
      </dsp:nvSpPr>
      <dsp:spPr>
        <a:xfrm>
          <a:off x="1461850" y="1184665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4B29FC-F1D0-4BA3-90D4-9ABFB1614DCB}">
      <dsp:nvSpPr>
        <dsp:cNvPr id="0" name=""/>
        <dsp:cNvSpPr/>
      </dsp:nvSpPr>
      <dsp:spPr>
        <a:xfrm>
          <a:off x="975360" y="1184665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620567-0BB0-4F3E-99AA-0DF7500412C6}">
      <dsp:nvSpPr>
        <dsp:cNvPr id="0" name=""/>
        <dsp:cNvSpPr/>
      </dsp:nvSpPr>
      <dsp:spPr>
        <a:xfrm>
          <a:off x="488077" y="1184665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BF0845-20DA-43DD-983E-94FAC9594006}">
      <dsp:nvSpPr>
        <dsp:cNvPr id="0" name=""/>
        <dsp:cNvSpPr/>
      </dsp:nvSpPr>
      <dsp:spPr>
        <a:xfrm>
          <a:off x="1587" y="1184665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2B571A-A846-4042-B794-172AAE28BA80}">
      <dsp:nvSpPr>
        <dsp:cNvPr id="0" name=""/>
        <dsp:cNvSpPr/>
      </dsp:nvSpPr>
      <dsp:spPr>
        <a:xfrm>
          <a:off x="0" y="596895"/>
          <a:ext cx="2669741" cy="5858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1,200+ BRICK AND MORTAR STORES</a:t>
          </a:r>
        </a:p>
      </dsp:txBody>
      <dsp:txXfrm>
        <a:off x="0" y="596895"/>
        <a:ext cx="2669741" cy="585897"/>
      </dsp:txXfrm>
    </dsp:sp>
    <dsp:sp modelId="{EDEC676A-FD99-4EF0-982E-E8A0BD31192A}">
      <dsp:nvSpPr>
        <dsp:cNvPr id="0" name=""/>
        <dsp:cNvSpPr/>
      </dsp:nvSpPr>
      <dsp:spPr>
        <a:xfrm>
          <a:off x="2253884" y="2547513"/>
          <a:ext cx="455538" cy="45590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2BFF7E-12F2-4EC6-8336-D15ACC79BB89}">
      <dsp:nvSpPr>
        <dsp:cNvPr id="0" name=""/>
        <dsp:cNvSpPr/>
      </dsp:nvSpPr>
      <dsp:spPr>
        <a:xfrm>
          <a:off x="1803107" y="266139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44FAAD-665E-4385-9F10-931FB02D0A67}">
      <dsp:nvSpPr>
        <dsp:cNvPr id="0" name=""/>
        <dsp:cNvSpPr/>
      </dsp:nvSpPr>
      <dsp:spPr>
        <a:xfrm>
          <a:off x="1353124" y="266139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4B3937-E4C3-48DC-8BCE-48AD70ADDE2D}">
      <dsp:nvSpPr>
        <dsp:cNvPr id="0" name=""/>
        <dsp:cNvSpPr/>
      </dsp:nvSpPr>
      <dsp:spPr>
        <a:xfrm>
          <a:off x="902347" y="266139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3DB07-B766-4095-8D37-BCEA858080F0}">
      <dsp:nvSpPr>
        <dsp:cNvPr id="0" name=""/>
        <dsp:cNvSpPr/>
      </dsp:nvSpPr>
      <dsp:spPr>
        <a:xfrm>
          <a:off x="452364" y="266139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20B894-58DF-4910-923E-7EB1EE2DFF0D}">
      <dsp:nvSpPr>
        <dsp:cNvPr id="0" name=""/>
        <dsp:cNvSpPr/>
      </dsp:nvSpPr>
      <dsp:spPr>
        <a:xfrm>
          <a:off x="1587" y="266139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52A5A7-EAEC-43D9-AAB8-41D15177FE7B}">
      <dsp:nvSpPr>
        <dsp:cNvPr id="0" name=""/>
        <dsp:cNvSpPr/>
      </dsp:nvSpPr>
      <dsp:spPr>
        <a:xfrm>
          <a:off x="0" y="2078496"/>
          <a:ext cx="2018972" cy="5858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15+ ECOMMERCE WEBSITES</a:t>
          </a:r>
        </a:p>
      </dsp:txBody>
      <dsp:txXfrm>
        <a:off x="0" y="2078496"/>
        <a:ext cx="2018972" cy="585897"/>
      </dsp:txXfrm>
    </dsp:sp>
    <dsp:sp modelId="{9DB1347A-B17C-4770-A579-9B35C88E0232}">
      <dsp:nvSpPr>
        <dsp:cNvPr id="0" name=""/>
        <dsp:cNvSpPr/>
      </dsp:nvSpPr>
      <dsp:spPr>
        <a:xfrm>
          <a:off x="2726882" y="3651128"/>
          <a:ext cx="455538" cy="45590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AEC20F-55CE-4BE2-8F61-CCF05D138350}">
      <dsp:nvSpPr>
        <dsp:cNvPr id="0" name=""/>
        <dsp:cNvSpPr/>
      </dsp:nvSpPr>
      <dsp:spPr>
        <a:xfrm>
          <a:off x="2434829" y="411527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37F5F9-4611-487C-862E-CF0695DFB30F}">
      <dsp:nvSpPr>
        <dsp:cNvPr id="0" name=""/>
        <dsp:cNvSpPr/>
      </dsp:nvSpPr>
      <dsp:spPr>
        <a:xfrm>
          <a:off x="1948340" y="411527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074B2C-471D-44F3-B52B-D61640B75C0A}">
      <dsp:nvSpPr>
        <dsp:cNvPr id="0" name=""/>
        <dsp:cNvSpPr/>
      </dsp:nvSpPr>
      <dsp:spPr>
        <a:xfrm>
          <a:off x="1461850" y="411527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BAAB12-CEB8-4873-AF17-F4EE543E529C}">
      <dsp:nvSpPr>
        <dsp:cNvPr id="0" name=""/>
        <dsp:cNvSpPr/>
      </dsp:nvSpPr>
      <dsp:spPr>
        <a:xfrm>
          <a:off x="975360" y="411527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B79DDF-13E1-47F8-A1BA-525B9408AEAA}">
      <dsp:nvSpPr>
        <dsp:cNvPr id="0" name=""/>
        <dsp:cNvSpPr/>
      </dsp:nvSpPr>
      <dsp:spPr>
        <a:xfrm>
          <a:off x="488077" y="411527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A2ABEC-5207-43A2-AB4A-480177BA6295}">
      <dsp:nvSpPr>
        <dsp:cNvPr id="0" name=""/>
        <dsp:cNvSpPr/>
      </dsp:nvSpPr>
      <dsp:spPr>
        <a:xfrm>
          <a:off x="1587" y="4115276"/>
          <a:ext cx="227769" cy="227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2F6EB0-F5FB-46DA-AAB2-39EFA67D0111}">
      <dsp:nvSpPr>
        <dsp:cNvPr id="0" name=""/>
        <dsp:cNvSpPr/>
      </dsp:nvSpPr>
      <dsp:spPr>
        <a:xfrm>
          <a:off x="0" y="3527131"/>
          <a:ext cx="2669741" cy="5858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B2B PARTNER COMPANIES (5,000 STORES)</a:t>
          </a:r>
        </a:p>
      </dsp:txBody>
      <dsp:txXfrm>
        <a:off x="0" y="3527131"/>
        <a:ext cx="2669741" cy="5858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CA541C-6EA5-4D75-9197-7A2A49CE434E}">
      <dsp:nvSpPr>
        <dsp:cNvPr id="0" name=""/>
        <dsp:cNvSpPr/>
      </dsp:nvSpPr>
      <dsp:spPr>
        <a:xfrm>
          <a:off x="2326691" y="1511469"/>
          <a:ext cx="1921142" cy="1661866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ORDER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FULLFILLMENT</a:t>
          </a:r>
        </a:p>
      </dsp:txBody>
      <dsp:txXfrm>
        <a:off x="2645051" y="1786864"/>
        <a:ext cx="1284422" cy="1111076"/>
      </dsp:txXfrm>
    </dsp:sp>
    <dsp:sp modelId="{0723DC00-8D88-4501-A7C3-A9932AF231D2}">
      <dsp:nvSpPr>
        <dsp:cNvPr id="0" name=""/>
        <dsp:cNvSpPr/>
      </dsp:nvSpPr>
      <dsp:spPr>
        <a:xfrm>
          <a:off x="3529695" y="716378"/>
          <a:ext cx="724841" cy="62454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56F420-DFE1-41B4-A4B1-B8DCE335C648}">
      <dsp:nvSpPr>
        <dsp:cNvPr id="0" name=""/>
        <dsp:cNvSpPr/>
      </dsp:nvSpPr>
      <dsp:spPr>
        <a:xfrm>
          <a:off x="2503656" y="0"/>
          <a:ext cx="1574362" cy="1362008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SALES TAX</a:t>
          </a:r>
        </a:p>
      </dsp:txBody>
      <dsp:txXfrm>
        <a:off x="2764561" y="225714"/>
        <a:ext cx="1052552" cy="910580"/>
      </dsp:txXfrm>
    </dsp:sp>
    <dsp:sp modelId="{202A1D01-A7C4-4026-BA94-0038F0869C78}">
      <dsp:nvSpPr>
        <dsp:cNvPr id="0" name=""/>
        <dsp:cNvSpPr/>
      </dsp:nvSpPr>
      <dsp:spPr>
        <a:xfrm>
          <a:off x="4375642" y="1883948"/>
          <a:ext cx="724841" cy="62454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E45A22-567D-4F6D-B5D7-5DCCD5BBA940}">
      <dsp:nvSpPr>
        <dsp:cNvPr id="0" name=""/>
        <dsp:cNvSpPr/>
      </dsp:nvSpPr>
      <dsp:spPr>
        <a:xfrm>
          <a:off x="3947529" y="837726"/>
          <a:ext cx="1574362" cy="1362008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309749"/>
            <a:satOff val="5258"/>
            <a:lumOff val="11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NO INVENTORY, REORDERS</a:t>
          </a:r>
        </a:p>
      </dsp:txBody>
      <dsp:txXfrm>
        <a:off x="4208434" y="1063440"/>
        <a:ext cx="1052552" cy="910580"/>
      </dsp:txXfrm>
    </dsp:sp>
    <dsp:sp modelId="{A0BD8EF5-F26F-48CB-A988-C51344C39ABE}">
      <dsp:nvSpPr>
        <dsp:cNvPr id="0" name=""/>
        <dsp:cNvSpPr/>
      </dsp:nvSpPr>
      <dsp:spPr>
        <a:xfrm>
          <a:off x="3787993" y="3201915"/>
          <a:ext cx="724841" cy="62454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60F46C-F83B-4707-AC10-81091DBAC947}">
      <dsp:nvSpPr>
        <dsp:cNvPr id="0" name=""/>
        <dsp:cNvSpPr/>
      </dsp:nvSpPr>
      <dsp:spPr>
        <a:xfrm>
          <a:off x="3947529" y="2484600"/>
          <a:ext cx="1574362" cy="1362008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619499"/>
            <a:satOff val="10516"/>
            <a:lumOff val="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MERCHANDISE RETURNS</a:t>
          </a:r>
        </a:p>
      </dsp:txBody>
      <dsp:txXfrm>
        <a:off x="4208434" y="2710314"/>
        <a:ext cx="1052552" cy="910580"/>
      </dsp:txXfrm>
    </dsp:sp>
    <dsp:sp modelId="{EF6ACBA1-9827-4142-8CA8-4F9CC935DA00}">
      <dsp:nvSpPr>
        <dsp:cNvPr id="0" name=""/>
        <dsp:cNvSpPr/>
      </dsp:nvSpPr>
      <dsp:spPr>
        <a:xfrm>
          <a:off x="2330266" y="3338725"/>
          <a:ext cx="724841" cy="62454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653E3E-FFA4-4FC8-91D6-29ED79704CCF}">
      <dsp:nvSpPr>
        <dsp:cNvPr id="0" name=""/>
        <dsp:cNvSpPr/>
      </dsp:nvSpPr>
      <dsp:spPr>
        <a:xfrm>
          <a:off x="2503656" y="3323264"/>
          <a:ext cx="1574362" cy="1362008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929248"/>
            <a:satOff val="15775"/>
            <a:lumOff val="3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INVENTORY MGMT</a:t>
          </a:r>
        </a:p>
      </dsp:txBody>
      <dsp:txXfrm>
        <a:off x="2764561" y="3548978"/>
        <a:ext cx="1052552" cy="910580"/>
      </dsp:txXfrm>
    </dsp:sp>
    <dsp:sp modelId="{E8237029-9142-4B1D-B8E5-BFEF59253EE4}">
      <dsp:nvSpPr>
        <dsp:cNvPr id="0" name=""/>
        <dsp:cNvSpPr/>
      </dsp:nvSpPr>
      <dsp:spPr>
        <a:xfrm>
          <a:off x="1470466" y="2171624"/>
          <a:ext cx="724841" cy="62454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CD20BA-8AE0-4B68-A0FA-11FFF4FCA456}">
      <dsp:nvSpPr>
        <dsp:cNvPr id="0" name=""/>
        <dsp:cNvSpPr/>
      </dsp:nvSpPr>
      <dsp:spPr>
        <a:xfrm>
          <a:off x="1053079" y="2485537"/>
          <a:ext cx="1574362" cy="1362008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1238997"/>
            <a:satOff val="21033"/>
            <a:lumOff val="47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CUSTOMER SERVICE</a:t>
          </a:r>
        </a:p>
      </dsp:txBody>
      <dsp:txXfrm>
        <a:off x="1313984" y="2711251"/>
        <a:ext cx="1052552" cy="910580"/>
      </dsp:txXfrm>
    </dsp:sp>
    <dsp:sp modelId="{E6F9F424-C26D-4516-8158-29D72CF3470C}">
      <dsp:nvSpPr>
        <dsp:cNvPr id="0" name=""/>
        <dsp:cNvSpPr/>
      </dsp:nvSpPr>
      <dsp:spPr>
        <a:xfrm>
          <a:off x="1053079" y="835852"/>
          <a:ext cx="1574362" cy="1362008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1548746"/>
            <a:satOff val="26291"/>
            <a:lumOff val="58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SHIPPING PROVIDERS</a:t>
          </a:r>
        </a:p>
      </dsp:txBody>
      <dsp:txXfrm>
        <a:off x="1313984" y="1061566"/>
        <a:ext cx="1052552" cy="9105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onvergingText">
  <dgm:title val="Converging Text"/>
  <dgm:desc val="Use to show multiple steps or parts that merge into a whole. Limited to one Level 1 shape that contains text and a maximum of five Level 2 shapes."/>
  <dgm:catLst>
    <dgm:cat type="process" pri="6500"/>
    <dgm:cat type="officeonline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clrData>
  <dgm:layoutNode name="Name0">
    <dgm:varLst>
      <dgm:chMax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vertAlign" val="mid"/>
          <dgm:param type="nodeVertAlign" val="mid"/>
          <dgm:param type="horzAlign" val="ctr"/>
        </dgm:alg>
      </dgm:if>
      <dgm:else name="Name3">
        <dgm:alg type="lin">
          <dgm:param type="linDir" val="fromR"/>
          <dgm:param type="vertAlign" val="mid"/>
          <dgm:param type="nodeVertAlign" val="mid"/>
          <dgm:param type="horzAlign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 val="65"/>
      <dgm:constr type="primFontSz" for="des" forName="Child1" op="equ" val="65"/>
      <dgm:constr type="primFontSz" for="des" forName="Child2" refType="primFontSz" refFor="des" refForName="Child1" op="equ"/>
      <dgm:constr type="primFontSz" for="des" forName="Child3" refType="primFontSz" refFor="des" refForName="Child1" op="equ"/>
      <dgm:constr type="primFontSz" for="des" forName="Child4" refType="primFontSz" refFor="des" refForName="Child1" op="equ"/>
      <dgm:constr type="primFontSz" for="des" forName="Child5" refType="primFontSz" refFor="des" refForName="Child1" op="equ"/>
      <dgm:constr type="primFontSz" for="des" forName="Child1" refType="primFontSz" refFor="des" refForName="Parent" op="lte"/>
      <dgm:constr type="primFontSz" for="des" forName="Child2" refType="primFontSz" refFor="des" refForName="Parent" op="lte"/>
      <dgm:constr type="primFontSz" for="des" forName="Child3" refType="primFontSz" refFor="des" refForName="Parent" op="lte"/>
      <dgm:constr type="primFontSz" for="des" forName="Child4" refType="primFontSz" refFor="des" refForName="Parent" op="lte"/>
      <dgm:constr type="primFontSz" for="des" forName="Child5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w" refFor="ch" refForName="composite" op="equ" fact="0.05"/>
      <dgm:constr type="h" for="ch" forName="sibTrans" refType="w" refFor="ch" refForName="sibTrans" op="equ"/>
    </dgm:constrLst>
    <dgm:forEach name="nodesForEach" axis="ch" ptType="node">
      <dgm:layoutNode name="composite">
        <dgm:choose name="Name4">
          <dgm:if name="Name5" func="var" arg="dir" op="equ" val="norm">
            <dgm:choose name="Name6">
              <dgm:if name="Name7" axis="ch" ptType="node" func="cnt" op="equ" val="0">
                <dgm:alg type="composite">
                  <dgm:param type="ar" val="2.1059"/>
                </dgm:alg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l" for="ch" forName="ParentAccent1" refType="w" fact="0.9531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l" for="ch" forName="ParentAccent2" refType="w" fact="0.8734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l" for="ch" forName="ParentAccent3" refType="w" fact="0.7937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l" for="ch" forName="ParentAccent4" refType="w" fact="0.714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l" for="ch" forName="ParentAccent5" refType="w" fact="0.6343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l" for="ch" forName="ParentAccent6" refType="w" fact="0.5076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l" for="ch" forName="ParentAccent7" refType="w" fact="0.8766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l" for="ch" forName="ParentAccent8" refType="w" fact="0.8766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l" for="ch" forName="ParentAccent9" refType="w" fact="0.918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l" for="ch" forName="ParentAccent10" refType="w" fact="0.9213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8" axis="ch" ptType="node" func="cnt" op="equ" val="1">
                <dgm:alg type="composite">
                  <dgm:param type="ar" val="3.4411"/>
                </dgm:alg>
                <dgm:constrLst>
                  <dgm:constr type="l" for="ch" forName="Child1Accent1" refType="w" fact="0.284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l" for="ch" forName="Child1Accent2" refType="w" fact="0.2272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l" for="ch" forName="Child1Accent3" refType="w" fact="0.170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l" for="ch" forName="Child1Accent4" refType="w" fact="0.1137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l" for="ch" forName="Child1Accent5" refType="w" fact="0.057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l" for="ch" forName="Child1Accent6" refType="w" fact="0.0002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ParentAccent1" refType="w" fact="0.9713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l" for="ch" forName="ParentAccent2" refType="w" fact="0.9187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l" for="ch" forName="ParentAccent3" refType="w" fact="0.8661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l" for="ch" forName="ParentAccent4" refType="w" fact="0.8136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l" for="ch" forName="ParentAccent5" refType="w" fact="0.761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l" for="ch" forName="ParentAccent6" refType="w" fact="0.6797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l" for="ch" forName="ParentAccent7" refType="w" fact="0.924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l" for="ch" forName="ParentAccent8" refType="w" fact="0.924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l" for="ch" forName="ParentAccent9" refType="w" fact="0.9501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l" for="ch" forName="ParentAccent10" refType="w" fact="0.9518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l" for="ch" forName="Child1" refType="w" fact="0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l" for="ch" forName="Parent" refType="w" fact="0.3653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9" axis="ch" ptType="node" func="cnt" op="equ" val="2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1" refType="w" fact="0.3436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3068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245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842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l" for="ch" forName="Child2Accent5" refType="w" fact="0.1229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l" for="ch" forName="Child2Accent6" refType="w" fact="0.061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.0002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2" refType="w" fact="0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0" axis="ch" ptType="node" func="cnt" op="equ" val="3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2Accent1" refType="w" fact="0.284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2272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170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137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2Accent5" refType="w" fact="0.057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6" refType="w" fact="0.0002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l" for="ch" forName="Child3Accent1" refType="w" fact="0.3436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l" for="ch" forName="Child3Accent2" refType="w" fact="0.3068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l" for="ch" forName="Child3Accent3" refType="w" fact="0.245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l" for="ch" forName="Child3Accent4" refType="w" fact="0.1842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l" for="ch" forName="Child3Accent5" refType="w" fact="0.1229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l" for="ch" forName="Child3Accent6" refType="w" fact="0.061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l" for="ch" forName="Child3Accent7" refType="w" fact="0.0002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3" refType="w" fact="0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l" for="ch" forName="Child2" refType="w" fact="0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1" axis="ch" ptType="node" func="cnt" op="equ" val="4">
                <dgm:alg type="composite">
                  <dgm:param type="ar" val="1.8304"/>
                </dgm:alg>
                <dgm:constrLst>
                  <dgm:constr type="l" for="ch" forName="Parent" refType="w" fact="0.3771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l" for="ch" forName="Child1Accent1" refType="w" fact="0.3904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l" for="ch" forName="Child1Accent3" refType="w" fact="0.3001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l" for="ch" forName="Child1Accent4" refType="w" fact="0.2418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l" for="ch" forName="Child1Accent5" refType="w" fact="0.183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l" for="ch" forName="Child1Accent6" refType="w" fact="0.1252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l" for="ch" forName="Child3Accent1" refType="w" fact="0.3158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l" for="ch" forName="Child3Accent2" refType="w" fact="0.2689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l" for="ch" forName="Child3Accent4" refType="w" fact="0.1614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l" for="ch" forName="Child3Accent5" refType="w" fact="0.1077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l" for="ch" forName="Child1Accent7" refType="w" fact="0.0668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l" for="ch" forName="Child3Accent6" refType="w" fact="0.0539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l" for="ch" forName="Child1Accent8" refType="w" fact="0.008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3Accent7" refType="w" fact="0.0002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l" for="ch" forName="Child4Accent1" refType="w" fact="0.3904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l" for="ch" forName="Child4Accent3" refType="w" fact="0.2998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l" for="ch" forName="Child4Accent4" refType="w" fact="0.241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l" for="ch" forName="Child4Accent5" refType="w" fact="0.1833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l" for="ch" forName="Child4Accent6" refType="w" fact="0.1251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l" for="ch" forName="Child4Accent7" refType="w" fact="0.0668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l" for="ch" forName="Child4Accent8" refType="w" fact="0.0086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l" for="ch" forName="Child2Accent1" refType="w" fact="0.3158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l" for="ch" forName="Child4Accent2" refType="w" fact="0.358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l" for="ch" forName="Child1Accent2" refType="w" fact="0.358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l" for="ch" forName="Child3Accent3" refType="w" fact="0.2151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l" for="ch" forName="Child2Accent2" refType="w" fact="0.2689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l" for="ch" forName="Child2Accent4" refType="w" fact="0.1614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l" for="ch" forName="Child2Accent5" refType="w" fact="0.1077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l" for="ch" forName="Child2Accent6" refType="w" fact="0.0539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l" for="ch" forName="Child2Accent7" refType="w" fact="0.0002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l" for="ch" forName="Child2Accent3" refType="w" fact="0.2151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l" for="ch" forName="ParentAccent1" refType="w" fact="0.9717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l" for="ch" forName="ParentAccent2" refType="w" fact="0.9199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l" for="ch" forName="ParentAccent3" refType="w" fact="0.8682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l" for="ch" forName="ParentAccent4" refType="w" fact="0.8164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l" for="ch" forName="ParentAccent5" refType="w" fact="0.7646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l" for="ch" forName="ParentAccent6" refType="w" fact="0.6846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l" for="ch" forName="ParentAccent7" refType="w" fact="0.9256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l" for="ch" forName="ParentAccent8" refType="w" fact="0.9256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l" for="ch" forName="ParentAccent9" refType="w" fact="0.9509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l" for="ch" forName="ParentAccent10" refType="w" fact="0.952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l" for="ch" forName="Child4" refType="w" fact="0.0081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l" for="ch" forName="Child3" refType="w" fact="0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l" for="ch" forName="Child2" refType="w" fact="0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l" for="ch" forName="Child1" refType="w" fact="0.0081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12">
                <dgm:alg type="composite">
                  <dgm:param type="ar" val="1.3278"/>
                </dgm:alg>
                <dgm:constrLst>
                  <dgm:constr type="l" for="ch" forName="Child2Accent1" refType="w" fact="0.3436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l" for="ch" forName="Child2Accent2" refType="w" fact="0.3068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l" for="ch" forName="Child2Accent3" refType="w" fact="0.245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l" for="ch" forName="Child2Accent4" refType="w" fact="0.1842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l" for="ch" forName="Child2Accent5" refType="w" fact="0.1229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l" for="ch" forName="Child3Accent1" refType="w" fact="0.284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l" for="ch" forName="Child3Accent2" refType="w" fact="0.2272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l" for="ch" forName="Child3Accent3" refType="w" fact="0.170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l" for="ch" forName="Child3Accent4" refType="w" fact="0.1137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l" for="ch" forName="Child2Accent6" refType="w" fact="0.061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l" for="ch" forName="Child3Accent5" refType="w" fact="0.057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l" for="ch" forName="Child2Accent7" refType="w" fact="0.0002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l" for="ch" forName="Child3Accent6" refType="w" fact="0.0002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l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l" for="ch" forName="Child4Accent1" refType="w" fact="0.3436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l" for="ch" forName="Child4Accent2" refType="w" fact="0.3068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l" for="ch" forName="Child4Accent3" refType="w" fact="0.245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l" for="ch" forName="Child4Accent4" refType="w" fact="0.1842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l" for="ch" forName="Child4Accent5" refType="w" fact="0.1229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l" for="ch" forName="Child4Accent6" refType="w" fact="0.061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l" for="ch" forName="Child4Accent7" refType="w" fact="0.0002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l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l" for="ch" forName="ParentAccent1" refType="w" fact="0.9713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l" for="ch" forName="ParentAccent2" refType="w" fact="0.9187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l" for="ch" forName="ParentAccent3" refType="w" fact="0.8661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l" for="ch" forName="ParentAccent4" refType="w" fact="0.8136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l" for="ch" forName="ParentAccent5" refType="w" fact="0.761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l" for="ch" forName="ParentAccent6" refType="w" fact="0.6797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l" for="ch" forName="ParentAccent7" refType="w" fact="0.924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l" for="ch" forName="ParentAccent8" refType="w" fact="0.924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l" for="ch" forName="ParentAccent9" refType="w" fact="0.9501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l" for="ch" forName="ParentAccent10" refType="w" fact="0.9518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l" for="ch" forName="Child1Accent1" refType="w" fact="0.4819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l" for="ch" forName="Child1Accent4" refType="w" fact="0.3653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l" for="ch" forName="Child1Accent5" refType="w" fact="0.304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l" for="ch" forName="Child1Accent6" refType="w" fact="0.2426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l" for="ch" forName="Child1Accent7" refType="w" fact="0.1813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l" for="ch" forName="Child1Accent8" refType="w" fact="0.12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l" for="ch" forName="Child1Accent9" refType="w" fact="0.0587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l" for="ch" forName="Child5Accent1" refType="w" fact="0.4819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l" for="ch" forName="Child5Accent4" refType="w" fact="0.3653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l" for="ch" forName="Child5Accent5" refType="w" fact="0.304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l" for="ch" forName="Child5Accent6" refType="w" fact="0.2426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l" for="ch" forName="Child5Accent7" refType="w" fact="0.1813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l" for="ch" forName="Child5Accent8" refType="w" fact="0.12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l" for="ch" forName="Child5Accent9" refType="w" fact="0.0587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l" for="ch" forName="Child5Accent2" refType="w" fact="0.453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l" for="ch" forName="Child5Accent3" refType="w" fact="0.4118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l" for="ch" forName="Child1Accent2" refType="w" fact="0.4458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l" for="ch" forName="Child1Accent3" refType="w" fact="0.4054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l" for="ch" forName="Child5" refType="w" fact="0.0581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l" for="ch" forName="Child4" refType="w" fact="0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l" for="ch" forName="Child3" refType="w" fact="0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l" for="ch" forName="Child2" refType="w" fact="0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l" for="ch" forName="Child1" refType="w" fact="0.0581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l" for="ch" forName="Parent" refType="w" fact="0.3653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if>
          <dgm:else name="Name13">
            <dgm:choose name="Name14">
              <dgm:if name="Name15" axis="ch" ptType="node" func="cnt" op="equ" val="0">
                <dgm:alg type="composite">
                  <dgm:param type="ar" val="2.1059"/>
                </dgm:alg>
                <dgm:constrLst>
                  <dgm:constr type="r" for="ch" forName="Parent" refType="w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r" for="ch" forName="ParentAccent1" refType="w" fact="0.0469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r" for="ch" forName="ParentAccent2" refType="w" fact="0.1266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r" for="ch" forName="ParentAccent3" refType="w" fact="0.2063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r" for="ch" forName="ParentAccent4" refType="w" fact="0.286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r" for="ch" forName="ParentAccent5" refType="w" fact="0.3657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r" for="ch" forName="ParentAccent6" refType="w" fact="0.4924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r" for="ch" forName="ParentAccent7" refType="w" fact="0.1234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r" for="ch" forName="ParentAccent8" refType="w" fact="0.1234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r" for="ch" forName="ParentAccent9" refType="w" fact="0.081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r" for="ch" forName="ParentAccent10" refType="w" fact="0.0787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16" axis="ch" ptType="node" func="cnt" op="equ" val="1">
                <dgm:alg type="composite">
                  <dgm:param type="ar" val="3.4411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r" for="ch" forName="Child1Accent1" refType="w" fact="0.716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r" for="ch" forName="Child1Accent2" refType="w" fact="0.7728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r" for="ch" forName="Child1Accent3" refType="w" fact="0.829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r" for="ch" forName="Child1Accent4" refType="w" fact="0.8863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r" for="ch" forName="Child1Accent5" refType="w" fact="0.943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r" for="ch" forName="Child1Accent6" refType="w" fact="0.9998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ParentAccent1" refType="w" fact="0.0287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r" for="ch" forName="ParentAccent2" refType="w" fact="0.0813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r" for="ch" forName="ParentAccent3" refType="w" fact="0.1339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r" for="ch" forName="ParentAccent4" refType="w" fact="0.1864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r" for="ch" forName="ParentAccent5" refType="w" fact="0.239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r" for="ch" forName="ParentAccent6" refType="w" fact="0.3203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r" for="ch" forName="ParentAccent7" refType="w" fact="0.075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r" for="ch" forName="ParentAccent8" refType="w" fact="0.075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r" for="ch" forName="ParentAccent9" refType="w" fact="0.0499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r" for="ch" forName="ParentAccent10" refType="w" fact="0.0482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r" for="ch" forName="Child1" refType="w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r" for="ch" forName="Parent" refType="w" fact="0.6347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17" axis="ch" ptType="node" func="cnt" op="equ" val="2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2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6564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6932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754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158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8771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38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.9998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2" refType="w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8" axis="ch" ptType="node" func="cnt" op="equ" val="3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r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716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7728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829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863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943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998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r" for="ch" forName="Child3Accent1" refType="w" fact="0.6564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r" for="ch" forName="Child3Accent2" refType="w" fact="0.6932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r" for="ch" forName="Child3Accent3" refType="w" fact="0.754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r" for="ch" forName="Child3Accent4" refType="w" fact="0.8158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r" for="ch" forName="Child3Accent5" refType="w" fact="0.8771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r" for="ch" forName="Child3Accent6" refType="w" fact="0.938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r" for="ch" forName="Child3Accent7" refType="w" fact="0.9998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3" refType="w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r" for="ch" forName="Child2" refType="w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9" axis="ch" ptType="node" func="cnt" op="equ" val="4">
                <dgm:alg type="composite">
                  <dgm:param type="ar" val="1.8304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r" for="ch" forName="Parent" refType="w" fact="0.6229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r" for="ch" forName="Child1Accent1" refType="w" fact="0.6096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r" for="ch" forName="Child1Accent3" refType="w" fact="0.6999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r" for="ch" forName="Child1Accent4" refType="w" fact="0.7582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r" for="ch" forName="Child1Accent5" refType="w" fact="0.816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r" for="ch" forName="Child1Accent6" refType="w" fact="0.8748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r" for="ch" forName="Child3Accent1" refType="w" fact="0.6842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r" for="ch" forName="Child3Accent2" refType="w" fact="0.7311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r" for="ch" forName="Child3Accent4" refType="w" fact="0.8386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r" for="ch" forName="Child3Accent5" refType="w" fact="0.8923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r" for="ch" forName="Child1Accent7" refType="w" fact="0.9332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r" for="ch" forName="Child3Accent6" refType="w" fact="0.9461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r" for="ch" forName="Child1Accent8" refType="w" fact="0.991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3Accent7" refType="w" fact="0.9998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r" for="ch" forName="Child4Accent1" refType="w" fact="0.6096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r" for="ch" forName="Child4Accent3" refType="w" fact="0.7002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r" for="ch" forName="Child4Accent4" refType="w" fact="0.758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r" for="ch" forName="Child4Accent5" refType="w" fact="0.8167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r" for="ch" forName="Child4Accent6" refType="w" fact="0.8749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r" for="ch" forName="Child4Accent7" refType="w" fact="0.9332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r" for="ch" forName="Child4Accent8" refType="w" fact="0.9914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r" for="ch" forName="Child2Accent1" refType="w" fact="0.6842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r" for="ch" forName="Child4Accent2" refType="w" fact="0.642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r" for="ch" forName="Child1Accent2" refType="w" fact="0.641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r" for="ch" forName="Child3Accent3" refType="w" fact="0.7849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r" for="ch" forName="Child2Accent2" refType="w" fact="0.7311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r" for="ch" forName="Child2Accent4" refType="w" fact="0.8386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r" for="ch" forName="Child2Accent5" refType="w" fact="0.8923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r" for="ch" forName="Child2Accent6" refType="w" fact="0.9461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r" for="ch" forName="Child2Accent7" refType="w" fact="0.9998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r" for="ch" forName="Child2Accent3" refType="w" fact="0.7849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r" for="ch" forName="ParentAccent1" refType="w" fact="0.0283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r" for="ch" forName="ParentAccent2" refType="w" fact="0.0801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r" for="ch" forName="ParentAccent3" refType="w" fact="0.1318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r" for="ch" forName="ParentAccent4" refType="w" fact="0.1836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r" for="ch" forName="ParentAccent5" refType="w" fact="0.2354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r" for="ch" forName="ParentAccent6" refType="w" fact="0.3154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r" for="ch" forName="ParentAccent7" refType="w" fact="0.0744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r" for="ch" forName="ParentAccent8" refType="w" fact="0.0744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r" for="ch" forName="ParentAccent9" refType="w" fact="0.0491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r" for="ch" forName="ParentAccent10" refType="w" fact="0.047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r" for="ch" forName="Child4" refType="w" fact="0.9919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r" for="ch" forName="Child3" refType="w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r" for="ch" forName="Child2" refType="w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r" for="ch" forName="Child1" refType="w" fact="0.9919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20">
                <dgm:alg type="composite">
                  <dgm:param type="ar" val="1.3278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5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primFontSz" for="des" forName="Child5" refType="primFontSz" refFor="des" refForName="Child1" op="equ"/>
                  <dgm:constr type="r" for="ch" forName="Child2Accent1" refType="w" fact="0.6564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r" for="ch" forName="Child2Accent2" refType="w" fact="0.6932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r" for="ch" forName="Child2Accent3" refType="w" fact="0.754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r" for="ch" forName="Child2Accent4" refType="w" fact="0.8158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r" for="ch" forName="Child2Accent5" refType="w" fact="0.8771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r" for="ch" forName="Child2Accent6" refType="w" fact="0.938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r" for="ch" forName="Child2Accent7" refType="w" fact="0.9998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r" for="ch" forName="Child3Accent1" refType="w" fact="0.716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r" for="ch" forName="Child3Accent2" refType="w" fact="0.7728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r" for="ch" forName="Child3Accent3" refType="w" fact="0.829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r" for="ch" forName="Child3Accent4" refType="w" fact="0.8863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r" for="ch" forName="Child3Accent5" refType="w" fact="0.943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r" for="ch" forName="Child3Accent6" refType="w" fact="0.9998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r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r" for="ch" forName="Child4Accent1" refType="w" fact="0.6564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r" for="ch" forName="Child4Accent2" refType="w" fact="0.6932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r" for="ch" forName="Child4Accent3" refType="w" fact="0.754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r" for="ch" forName="Child4Accent4" refType="w" fact="0.8158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r" for="ch" forName="Child4Accent5" refType="w" fact="0.8771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r" for="ch" forName="Child4Accent6" refType="w" fact="0.938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r" for="ch" forName="Child4Accent7" refType="w" fact="0.9998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r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r" for="ch" forName="ParentAccent1" refType="w" fact="0.0287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r" for="ch" forName="ParentAccent2" refType="w" fact="0.0813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r" for="ch" forName="ParentAccent3" refType="w" fact="0.1339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r" for="ch" forName="ParentAccent4" refType="w" fact="0.1864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r" for="ch" forName="ParentAccent5" refType="w" fact="0.239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r" for="ch" forName="ParentAccent6" refType="w" fact="0.3203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r" for="ch" forName="ParentAccent7" refType="w" fact="0.075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r" for="ch" forName="ParentAccent8" refType="w" fact="0.075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r" for="ch" forName="ParentAccent9" refType="w" fact="0.0499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r" for="ch" forName="ParentAccent10" refType="w" fact="0.0482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r" for="ch" forName="Child1Accent1" refType="w" fact="0.5181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r" for="ch" forName="Child1Accent2" refType="w" fact="0.5542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r" for="ch" forName="Child1Accent3" refType="w" fact="0.5946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r" for="ch" forName="Child1Accent4" refType="w" fact="0.6347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r" for="ch" forName="Child1Accent5" refType="w" fact="0.696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r" for="ch" forName="Child1Accent6" refType="w" fact="0.7574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r" for="ch" forName="Child1Accent7" refType="w" fact="0.8187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r" for="ch" forName="Child1Accent8" refType="w" fact="0.88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r" for="ch" forName="Child1Accent9" refType="w" fact="0.9413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r" for="ch" forName="Child5Accent1" refType="w" fact="0.5181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r" for="ch" forName="Child5Accent2" refType="w" fact="0.547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r" for="ch" forName="Child5Accent3" refType="w" fact="0.5882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r" for="ch" forName="Child5Accent4" refType="w" fact="0.6347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r" for="ch" forName="Child5Accent5" refType="w" fact="0.696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r" for="ch" forName="Child5Accent6" refType="w" fact="0.7574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r" for="ch" forName="Child5Accent7" refType="w" fact="0.8187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r" for="ch" forName="Child5Accent8" refType="w" fact="0.88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r" for="ch" forName="Child5Accent9" refType="w" fact="0.9423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r" for="ch" forName="Child5" refType="w" fact="0.9419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r" for="ch" forName="Child4" refType="w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r" for="ch" forName="Child3" refType="w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r" for="ch" forName="Child2" refType="w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r" for="ch" forName="Child1" refType="w" fact="0.9419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r" for="ch" forName="Parent" refType="w" fact="0.6347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else>
        </dgm:choose>
        <dgm:layoutNode name="ParentAccen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" styleLbl="alignNode1">
          <dgm:varLst>
            <dgm:chMax val="5"/>
            <dgm:chPref val="3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 ptType="node"/>
          <dgm:constrLst>
            <dgm:constr type="lMarg" refType="primFontSz" fact="0.1"/>
            <dgm:constr type="rMarg" refType="primFontSz" fact="0.1"/>
            <dgm:constr type="tMarg" refType="primFontSz" fact="0.1"/>
            <dgm:constr type="bMarg" refType="primFontSz" fact="0.1"/>
          </dgm:constrLst>
          <dgm:ruleLst>
            <dgm:rule type="primFontSz" val="5" fact="NaN" max="NaN"/>
          </dgm:ruleLst>
        </dgm:layoutNode>
        <dgm:forEach name="Name21" axis="ch" ptType="node" cnt="1">
          <dgm:layoutNode name="Child1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2" axis="ch" ptType="node" st="2" cnt="1">
          <dgm:layoutNode name="Child2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3" axis="ch" ptType="node" st="3" cnt="1">
          <dgm:layoutNode name="Child3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4" axis="ch" ptType="node" st="4" cnt="1">
          <dgm:layoutNode name="Child4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5" axis="ch" ptType="node" st="5" cnt="1">
          <dgm:layoutNode name="Child5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8/16/2022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8/16/2022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84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705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2D8AF-452C-D94D-A560-DAD6A962E1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3034" y="6264308"/>
            <a:ext cx="261660" cy="169200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>
            <a:lvl1pPr algn="r">
              <a:defRPr lang="en-GB" sz="1000" kern="1200" noProof="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fld id="{525A3C56-E491-49B2-93F3-63532DF516BC}" type="slidenum">
              <a:rPr lang="en-CA" smtClean="0"/>
              <a:pPr/>
              <a:t>‹#›</a:t>
            </a:fld>
            <a:endParaRPr lang="en-CA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1C906F-FE73-EC4B-9D46-7CD1B4F044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5737" y="684000"/>
            <a:ext cx="10676438" cy="53109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CA" dirty="0"/>
              <a:t>Title only slide</a:t>
            </a:r>
          </a:p>
        </p:txBody>
      </p:sp>
    </p:spTree>
    <p:extLst>
      <p:ext uri="{BB962C8B-B14F-4D97-AF65-F5344CB8AC3E}">
        <p14:creationId xmlns:p14="http://schemas.microsoft.com/office/powerpoint/2010/main" val="2448660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 dirty="0"/>
              <a:t>Click to edit Master title style</a:t>
            </a: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 dirty="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 dirty="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 dirty="0"/>
              <a:t>Click to edit Master title style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  <p:sldLayoutId id="2147483681" r:id="rId12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8.wdp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microsoft.com/office/2007/relationships/hdphoto" Target="../media/hdphoto2.wdp"/><Relationship Id="rId9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hyperlink" Target="https://order-service/healthcheck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10.wdp"/><Relationship Id="rId5" Type="http://schemas.openxmlformats.org/officeDocument/2006/relationships/image" Target="../media/image37.png"/><Relationship Id="rId4" Type="http://schemas.microsoft.com/office/2007/relationships/hdphoto" Target="../media/hdphoto9.wdp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7" Type="http://schemas.microsoft.com/office/2007/relationships/hdphoto" Target="../media/hdphoto11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3.png"/><Relationship Id="rId5" Type="http://schemas.microsoft.com/office/2007/relationships/hdphoto" Target="../media/hdphoto10.wdp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4.png"/><Relationship Id="rId4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4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microsoft.com/office/2007/relationships/hdphoto" Target="../media/hdphoto5.wdp"/><Relationship Id="rId9" Type="http://schemas.microsoft.com/office/2007/relationships/diagramDrawing" Target="../diagrams/drawing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 from the trenches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E828D-1E63-455F-949D-0C5454A7FE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Presenter: Heath Murphy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Planning and patterns that work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A0BD35-9FD9-DEA7-71BE-C55DE9DD0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171" y="64281"/>
            <a:ext cx="1603723" cy="16022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8CFACC-27FA-A099-931E-7654C71EF0D2}"/>
              </a:ext>
            </a:extLst>
          </p:cNvPr>
          <p:cNvSpPr txBox="1"/>
          <p:nvPr/>
        </p:nvSpPr>
        <p:spPr>
          <a:xfrm>
            <a:off x="1" y="1696064"/>
            <a:ext cx="4048432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Scan to enter drawing at CGI booth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1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2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2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DAE36C4-2F46-FB4C-1B27-C87FB6742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From Wikipedia: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5A6A8F-CF37-4043-4B5D-40312063F3EE}"/>
              </a:ext>
            </a:extLst>
          </p:cNvPr>
          <p:cNvSpPr txBox="1"/>
          <p:nvPr/>
        </p:nvSpPr>
        <p:spPr>
          <a:xfrm>
            <a:off x="4504212" y="123834"/>
            <a:ext cx="7367886" cy="4853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0" i="0" dirty="0">
                <a:effectLst/>
              </a:rPr>
              <a:t>There is </a:t>
            </a:r>
            <a:r>
              <a:rPr lang="en-US" sz="2000" b="1" i="0" u="sng" dirty="0">
                <a:effectLst/>
              </a:rPr>
              <a:t>no single</a:t>
            </a:r>
            <a:r>
              <a:rPr lang="en-US" sz="2000" b="1" i="0" dirty="0">
                <a:effectLst/>
              </a:rPr>
              <a:t> </a:t>
            </a:r>
            <a:r>
              <a:rPr lang="en-US" sz="2000" b="0" i="0" dirty="0">
                <a:effectLst/>
              </a:rPr>
              <a:t>definition for microservices. A consensus view has evolved over time in the industry. Some of the defining characteristics that are frequently cited include: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0" i="0" dirty="0">
              <a:effectLst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Services in a microservice architecture are often </a:t>
            </a:r>
            <a:r>
              <a:rPr lang="en-US" sz="2000" b="0" i="0" strike="noStrike" dirty="0">
                <a:effectLst/>
              </a:rPr>
              <a:t>processes</a:t>
            </a:r>
            <a:r>
              <a:rPr lang="en-US" sz="2000" b="0" i="0" dirty="0">
                <a:effectLst/>
              </a:rPr>
              <a:t> that communicate over a </a:t>
            </a:r>
            <a:r>
              <a:rPr lang="en-US" sz="2000" b="0" i="0" strike="noStrike" dirty="0">
                <a:effectLst/>
              </a:rPr>
              <a:t>network</a:t>
            </a:r>
            <a:r>
              <a:rPr lang="en-US" sz="2000" b="0" i="0" dirty="0">
                <a:effectLst/>
              </a:rPr>
              <a:t> to fulfill a goal using </a:t>
            </a:r>
            <a:r>
              <a:rPr lang="en-US" sz="2000" b="1" i="0" u="sng" dirty="0">
                <a:effectLst/>
              </a:rPr>
              <a:t>technology-agnostic</a:t>
            </a:r>
            <a:r>
              <a:rPr lang="en-US" sz="2000" b="0" i="0" dirty="0">
                <a:effectLst/>
              </a:rPr>
              <a:t> </a:t>
            </a:r>
            <a:r>
              <a:rPr lang="en-US" sz="2000" b="0" i="0" strike="noStrike" dirty="0">
                <a:effectLst/>
              </a:rPr>
              <a:t>protocols</a:t>
            </a:r>
            <a:r>
              <a:rPr lang="en-US" sz="2000" b="0" i="0" dirty="0">
                <a:effectLst/>
              </a:rPr>
              <a:t> such as HTTP.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Services are organized around </a:t>
            </a:r>
            <a:r>
              <a:rPr lang="en-US" sz="2000" b="1" i="0" u="sng" dirty="0">
                <a:effectLst/>
              </a:rPr>
              <a:t>business capabilities</a:t>
            </a:r>
            <a:r>
              <a:rPr lang="en-US" sz="2000" b="0" i="0" dirty="0">
                <a:effectLst/>
              </a:rPr>
              <a:t>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Services can be implemented using different </a:t>
            </a:r>
            <a:r>
              <a:rPr lang="en-US" sz="2000" b="0" i="0" strike="noStrike" dirty="0">
                <a:effectLst/>
              </a:rPr>
              <a:t>programming languages</a:t>
            </a:r>
            <a:r>
              <a:rPr lang="en-US" sz="2000" b="0" i="0" dirty="0">
                <a:effectLst/>
              </a:rPr>
              <a:t>, </a:t>
            </a:r>
            <a:r>
              <a:rPr lang="en-US" sz="2000" b="0" i="0" strike="noStrike" dirty="0">
                <a:effectLst/>
              </a:rPr>
              <a:t>databases</a:t>
            </a:r>
            <a:r>
              <a:rPr lang="en-US" sz="2000" b="0" i="0" dirty="0">
                <a:effectLst/>
              </a:rPr>
              <a:t>, hardware and software environments, depending on </a:t>
            </a:r>
            <a:r>
              <a:rPr lang="en-US" sz="2000" b="1" i="0" u="sng" dirty="0">
                <a:effectLst/>
              </a:rPr>
              <a:t>what fits best</a:t>
            </a:r>
            <a:r>
              <a:rPr lang="en-US" sz="2000" b="0" i="0" dirty="0">
                <a:effectLst/>
              </a:rPr>
              <a:t>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accent1"/>
                </a:solidFill>
                <a:effectLst/>
              </a:rPr>
              <a:t>Services are small in size, messaging-enabled, bounded by contexts, autonomously developed, independently deployable,</a:t>
            </a:r>
            <a:r>
              <a:rPr lang="en-US" sz="2000" b="1" i="0" baseline="30000" dirty="0">
                <a:solidFill>
                  <a:schemeClr val="accent1"/>
                </a:solidFill>
                <a:effectLst/>
              </a:rPr>
              <a:t> </a:t>
            </a:r>
            <a:r>
              <a:rPr lang="en-US" sz="2000" b="1" i="0" dirty="0">
                <a:solidFill>
                  <a:schemeClr val="accent1"/>
                </a:solidFill>
                <a:effectLst/>
              </a:rPr>
              <a:t>decentralized and </a:t>
            </a:r>
            <a:r>
              <a:rPr lang="en-US" sz="2000" b="1" i="0" strike="noStrike" dirty="0">
                <a:solidFill>
                  <a:schemeClr val="accent1"/>
                </a:solidFill>
                <a:effectLst/>
              </a:rPr>
              <a:t>built</a:t>
            </a:r>
            <a:r>
              <a:rPr lang="en-US" sz="2000" b="1" i="0" dirty="0">
                <a:solidFill>
                  <a:schemeClr val="accent1"/>
                </a:solidFill>
                <a:effectLst/>
              </a:rPr>
              <a:t> and </a:t>
            </a:r>
            <a:r>
              <a:rPr lang="en-US" sz="2000" b="1" i="0" strike="noStrike" dirty="0">
                <a:solidFill>
                  <a:schemeClr val="accent1"/>
                </a:solidFill>
                <a:effectLst/>
              </a:rPr>
              <a:t>released with automated processes</a:t>
            </a:r>
            <a:r>
              <a:rPr lang="en-US" sz="2000" b="1" i="0" dirty="0">
                <a:solidFill>
                  <a:schemeClr val="accent1"/>
                </a:solidFill>
                <a:effectLst/>
              </a:rPr>
              <a:t>.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A127F5D7-5DC7-734E-3648-FB4086B2D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350" y="5352167"/>
            <a:ext cx="1119640" cy="284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80C5FB42-6FFB-41E5-2829-90AEFF18E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7868" y="6010915"/>
            <a:ext cx="675846" cy="675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09D5E544-F488-E7BA-FB83-591804655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2444" y="5285688"/>
            <a:ext cx="1053550" cy="632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D14D9E76-3E96-A943-9B71-949BD50AE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5234" y="6276501"/>
            <a:ext cx="2095500" cy="32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00955BED-0314-9ED0-A989-93DF52829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8594" y="6029750"/>
            <a:ext cx="2381250" cy="63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F3940E4-31FE-E547-FC4C-383C35CA0E07}"/>
              </a:ext>
            </a:extLst>
          </p:cNvPr>
          <p:cNvCxnSpPr/>
          <p:nvPr/>
        </p:nvCxnSpPr>
        <p:spPr>
          <a:xfrm>
            <a:off x="4366786" y="4977636"/>
            <a:ext cx="764273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4">
            <a:extLst>
              <a:ext uri="{FF2B5EF4-FFF2-40B4-BE49-F238E27FC236}">
                <a16:creationId xmlns:a16="http://schemas.microsoft.com/office/drawing/2014/main" id="{3FE2928A-D6B7-B4AD-3862-FEA2EA535F83}"/>
              </a:ext>
            </a:extLst>
          </p:cNvPr>
          <p:cNvSpPr txBox="1">
            <a:spLocks/>
          </p:cNvSpPr>
          <p:nvPr/>
        </p:nvSpPr>
        <p:spPr>
          <a:xfrm>
            <a:off x="6496012" y="5251356"/>
            <a:ext cx="3026339" cy="436248"/>
          </a:xfrm>
          <a:prstGeom prst="rect">
            <a:avLst/>
          </a:prstGeom>
          <a:gradFill flip="none" rotWithShape="1">
            <a:gsLst>
              <a:gs pos="0">
                <a:srgbClr val="01023B"/>
              </a:gs>
              <a:gs pos="100000">
                <a:srgbClr val="E99757">
                  <a:lumMod val="97000"/>
                  <a:lumOff val="3000"/>
                </a:srgbClr>
              </a:gs>
              <a:gs pos="50000">
                <a:srgbClr val="A53F52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400" kern="1200" cap="all" spc="300" baseline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all" spc="30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Platform agnostic</a:t>
            </a:r>
          </a:p>
        </p:txBody>
      </p:sp>
    </p:spTree>
    <p:extLst>
      <p:ext uri="{BB962C8B-B14F-4D97-AF65-F5344CB8AC3E}">
        <p14:creationId xmlns:p14="http://schemas.microsoft.com/office/powerpoint/2010/main" val="64472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A457865-6CE4-48F7-9DE8-065695261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3725" y="2417615"/>
            <a:ext cx="11002961" cy="557784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8000"/>
                  <a:lumOff val="2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6300B5C-7AD0-42EE-A289-DB61F2490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spc="300" dirty="0"/>
              <a:t>OUR MICROSERVICES ARCHITECTURE</a:t>
            </a:r>
            <a:endParaRPr lang="en-US" sz="4800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1897641-C811-4117-B9B9-5EE41B5A3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9656675"/>
              </p:ext>
            </p:extLst>
          </p:nvPr>
        </p:nvGraphicFramePr>
        <p:xfrm>
          <a:off x="681249" y="2400407"/>
          <a:ext cx="10827912" cy="2871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6978">
                  <a:extLst>
                    <a:ext uri="{9D8B030D-6E8A-4147-A177-3AD203B41FA5}">
                      <a16:colId xmlns:a16="http://schemas.microsoft.com/office/drawing/2014/main" val="711439747"/>
                    </a:ext>
                  </a:extLst>
                </a:gridCol>
                <a:gridCol w="2706978">
                  <a:extLst>
                    <a:ext uri="{9D8B030D-6E8A-4147-A177-3AD203B41FA5}">
                      <a16:colId xmlns:a16="http://schemas.microsoft.com/office/drawing/2014/main" val="1769144258"/>
                    </a:ext>
                  </a:extLst>
                </a:gridCol>
                <a:gridCol w="2706978">
                  <a:extLst>
                    <a:ext uri="{9D8B030D-6E8A-4147-A177-3AD203B41FA5}">
                      <a16:colId xmlns:a16="http://schemas.microsoft.com/office/drawing/2014/main" val="1217148694"/>
                    </a:ext>
                  </a:extLst>
                </a:gridCol>
                <a:gridCol w="2706978">
                  <a:extLst>
                    <a:ext uri="{9D8B030D-6E8A-4147-A177-3AD203B41FA5}">
                      <a16:colId xmlns:a16="http://schemas.microsoft.com/office/drawing/2014/main" val="3587985154"/>
                    </a:ext>
                  </a:extLst>
                </a:gridCol>
              </a:tblGrid>
              <a:tr h="5852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 DATABASE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.NET SHOP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MESSAGING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OFF THE SHELF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5291448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1800" spc="300" dirty="0">
                          <a:solidFill>
                            <a:schemeClr val="tx1"/>
                          </a:solidFill>
                        </a:rPr>
                        <a:t>TO RULE THEM ALL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spc="300" dirty="0">
                          <a:solidFill>
                            <a:schemeClr val="tx1"/>
                          </a:solidFill>
                        </a:rPr>
                        <a:t>ALL THE THINGS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spc="300" dirty="0">
                          <a:solidFill>
                            <a:schemeClr val="tx1"/>
                          </a:solidFill>
                        </a:rPr>
                        <a:t>WAIT IN QUEUE!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spc="300" dirty="0">
                          <a:solidFill>
                            <a:schemeClr val="tx1"/>
                          </a:solidFill>
                        </a:rPr>
                        <a:t>IT’S OK, I PROMISE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9761096"/>
                  </a:ext>
                </a:extLst>
              </a:tr>
              <a:tr h="164592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spc="300" dirty="0">
                          <a:solidFill>
                            <a:schemeClr val="tx1"/>
                          </a:solidFill>
                          <a:cs typeface="Biome Light" panose="020B0303030204020804" pitchFamily="34" charset="0"/>
                        </a:rPr>
                        <a:t>SQL SERVER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cs typeface="Biome Light" panose="020B0303030204020804" pitchFamily="34" charset="0"/>
                        </a:rPr>
                        <a:t>A VERY large and legacy database at the center of it all.</a:t>
                      </a:r>
                      <a:endParaRPr lang="en-US" sz="1400" dirty="0">
                        <a:solidFill>
                          <a:schemeClr val="tx1"/>
                        </a:solidFill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spc="300" dirty="0">
                          <a:solidFill>
                            <a:schemeClr val="tx1"/>
                          </a:solidFill>
                          <a:cs typeface="Biome Light" panose="020B0303030204020804" pitchFamily="34" charset="0"/>
                        </a:rPr>
                        <a:t>C#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cs typeface="Biome Light" panose="020B0303030204020804" pitchFamily="34" charset="0"/>
                        </a:rPr>
                        <a:t>Client is a </a:t>
                      </a:r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cs typeface="Biome Light" panose="020B0303030204020804" pitchFamily="34" charset="0"/>
                        </a:rPr>
                        <a:t>.Net</a:t>
                      </a:r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cs typeface="Biome Light" panose="020B0303030204020804" pitchFamily="34" charset="0"/>
                        </a:rPr>
                        <a:t> shop. We’ve got the full gamut, *.* of </a:t>
                      </a:r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cs typeface="Biome Light" panose="020B0303030204020804" pitchFamily="34" charset="0"/>
                        </a:rPr>
                        <a:t>.Net</a:t>
                      </a:r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cs typeface="Biome Light" panose="020B0303030204020804" pitchFamily="34" charset="0"/>
                        </a:rPr>
                        <a:t>.</a:t>
                      </a:r>
                      <a:endParaRPr lang="en-US" sz="1400" dirty="0">
                        <a:solidFill>
                          <a:schemeClr val="tx1"/>
                        </a:solidFill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spc="300" dirty="0">
                          <a:solidFill>
                            <a:schemeClr val="tx1"/>
                          </a:solidFill>
                          <a:cs typeface="Biome Light" panose="020B0303030204020804" pitchFamily="34" charset="0"/>
                        </a:rPr>
                        <a:t>RABBITMQ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cs typeface="Biome Light" panose="020B0303030204020804" pitchFamily="34" charset="0"/>
                        </a:rPr>
                        <a:t>All things messaging is done in RabbitMQ. This is an EXTREMELY important part of the architecture and one first dismissed.</a:t>
                      </a:r>
                      <a:endParaRPr lang="en-US" sz="1400" dirty="0">
                        <a:solidFill>
                          <a:schemeClr val="tx1"/>
                        </a:solidFill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strike="sngStrike" spc="300" dirty="0">
                          <a:solidFill>
                            <a:schemeClr val="tx1"/>
                          </a:solidFill>
                          <a:cs typeface="Biome Light" panose="020B0303030204020804" pitchFamily="34" charset="0"/>
                        </a:rPr>
                        <a:t>RSSBUS ARCESB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cs typeface="Biome Light" panose="020B0303030204020804" pitchFamily="34" charset="0"/>
                        </a:rPr>
                        <a:t>I give up, it’s changed names so often. The point is leverage tools/products as needed. In this case we did not want to process EDI files in </a:t>
                      </a:r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cs typeface="Biome Light" panose="020B0303030204020804" pitchFamily="34" charset="0"/>
                        </a:rPr>
                        <a:t>.Net</a:t>
                      </a:r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cs typeface="Biome Light" panose="020B0303030204020804" pitchFamily="34" charset="0"/>
                        </a:rPr>
                        <a:t>. Gross!</a:t>
                      </a:r>
                      <a:endParaRPr lang="en-US" sz="1400" dirty="0">
                        <a:solidFill>
                          <a:schemeClr val="tx1"/>
                        </a:solidFill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372063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668FB-51EF-473B-89E5-AB8206BF49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11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93681C-8912-55FA-D8A4-15769EDF6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042" y="4926754"/>
            <a:ext cx="895787" cy="724153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D2E4B79-688B-F1A6-B1EF-07F2CE7DF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042" y="6226803"/>
            <a:ext cx="1747304" cy="385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43E94C-3E4F-3BBB-E2D0-AC05E83F81CB}"/>
              </a:ext>
            </a:extLst>
          </p:cNvPr>
          <p:cNvSpPr txBox="1"/>
          <p:nvPr/>
        </p:nvSpPr>
        <p:spPr>
          <a:xfrm>
            <a:off x="425243" y="6226803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Bonus -&gt;</a:t>
            </a:r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BB0508D8-408C-6CDB-9810-50DADD189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2591" y="5025818"/>
            <a:ext cx="895787" cy="895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6964DAF3-B931-B3DE-F235-5E0F80162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952" y="5803465"/>
            <a:ext cx="1535817" cy="23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EDI File Formats Explained - ecosio">
            <a:extLst>
              <a:ext uri="{FF2B5EF4-FFF2-40B4-BE49-F238E27FC236}">
                <a16:creationId xmlns:a16="http://schemas.microsoft.com/office/drawing/2014/main" id="{D995A111-BAB3-9737-1BCC-332967E65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8366" y="5310191"/>
            <a:ext cx="2763922" cy="115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77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1B1496-EB29-C2C2-FFF9-CB019E156CC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3" y="732659"/>
            <a:ext cx="10787270" cy="830649"/>
          </a:xfrm>
        </p:spPr>
        <p:txBody>
          <a:bodyPr/>
          <a:lstStyle/>
          <a:p>
            <a:r>
              <a:rPr lang="en-US" dirty="0"/>
              <a:t>WHAT DID WE MISS?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D9B78-44C4-7D46-C773-A7152930E7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67968" y="5295201"/>
            <a:ext cx="6656060" cy="518795"/>
          </a:xfrm>
        </p:spPr>
        <p:txBody>
          <a:bodyPr/>
          <a:lstStyle/>
          <a:p>
            <a:r>
              <a:rPr lang="en-US" dirty="0"/>
              <a:t>AND WE CREATED AN AWESOME PLATFORM!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101C65-3D23-CA53-0FFF-15E0056F775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NO CLOUD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6F19537-5034-0C2F-3E68-79308BA129E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NO CONTAINERS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781C1FB-5212-A94F-0119-062A9E3CFC6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NO MONGO-DB</a:t>
            </a:r>
          </a:p>
        </p:txBody>
      </p:sp>
      <p:grpSp>
        <p:nvGrpSpPr>
          <p:cNvPr id="16" name="Graphic 7">
            <a:extLst>
              <a:ext uri="{FF2B5EF4-FFF2-40B4-BE49-F238E27FC236}">
                <a16:creationId xmlns:a16="http://schemas.microsoft.com/office/drawing/2014/main" id="{2CBD86F0-7D9B-5A49-BCD3-528D1B1596BE}"/>
              </a:ext>
            </a:extLst>
          </p:cNvPr>
          <p:cNvGrpSpPr>
            <a:grpSpLocks noChangeAspect="1"/>
          </p:cNvGrpSpPr>
          <p:nvPr/>
        </p:nvGrpSpPr>
        <p:grpSpPr>
          <a:xfrm>
            <a:off x="1605929" y="2650486"/>
            <a:ext cx="1029197" cy="1083817"/>
            <a:chOff x="10181857" y="4064350"/>
            <a:chExt cx="312979" cy="329589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17" name="Freeform 1260">
              <a:extLst>
                <a:ext uri="{FF2B5EF4-FFF2-40B4-BE49-F238E27FC236}">
                  <a16:creationId xmlns:a16="http://schemas.microsoft.com/office/drawing/2014/main" id="{11E6F030-EAAD-2043-AE19-3321D50F6C5A}"/>
                </a:ext>
              </a:extLst>
            </p:cNvPr>
            <p:cNvSpPr/>
            <p:nvPr/>
          </p:nvSpPr>
          <p:spPr>
            <a:xfrm>
              <a:off x="10181857" y="4064350"/>
              <a:ext cx="312979" cy="174177"/>
            </a:xfrm>
            <a:custGeom>
              <a:avLst/>
              <a:gdLst>
                <a:gd name="connsiteX0" fmla="*/ 160541 w 312979"/>
                <a:gd name="connsiteY0" fmla="*/ 174178 h 174177"/>
                <a:gd name="connsiteX1" fmla="*/ 263863 w 312979"/>
                <a:gd name="connsiteY1" fmla="*/ 174178 h 174177"/>
                <a:gd name="connsiteX2" fmla="*/ 265011 w 312979"/>
                <a:gd name="connsiteY2" fmla="*/ 173941 h 174177"/>
                <a:gd name="connsiteX3" fmla="*/ 312980 w 312979"/>
                <a:gd name="connsiteY3" fmla="*/ 124912 h 174177"/>
                <a:gd name="connsiteX4" fmla="*/ 263863 w 312979"/>
                <a:gd name="connsiteY4" fmla="*/ 75817 h 174177"/>
                <a:gd name="connsiteX5" fmla="*/ 261856 w 312979"/>
                <a:gd name="connsiteY5" fmla="*/ 75875 h 174177"/>
                <a:gd name="connsiteX6" fmla="*/ 212597 w 312979"/>
                <a:gd name="connsiteY6" fmla="*/ 44306 h 174177"/>
                <a:gd name="connsiteX7" fmla="*/ 161043 w 312979"/>
                <a:gd name="connsiteY7" fmla="*/ 0 h 174177"/>
                <a:gd name="connsiteX8" fmla="*/ 110636 w 312979"/>
                <a:gd name="connsiteY8" fmla="*/ 38643 h 174177"/>
                <a:gd name="connsiteX9" fmla="*/ 92997 w 312979"/>
                <a:gd name="connsiteY9" fmla="*/ 34350 h 174177"/>
                <a:gd name="connsiteX10" fmla="*/ 54493 w 312979"/>
                <a:gd name="connsiteY10" fmla="*/ 72828 h 174177"/>
                <a:gd name="connsiteX11" fmla="*/ 54637 w 312979"/>
                <a:gd name="connsiteY11" fmla="*/ 75953 h 174177"/>
                <a:gd name="connsiteX12" fmla="*/ 49259 w 312979"/>
                <a:gd name="connsiteY12" fmla="*/ 75645 h 174177"/>
                <a:gd name="connsiteX13" fmla="*/ 0 w 312979"/>
                <a:gd name="connsiteY13" fmla="*/ 124912 h 174177"/>
                <a:gd name="connsiteX14" fmla="*/ 49259 w 312979"/>
                <a:gd name="connsiteY14" fmla="*/ 174178 h 174177"/>
                <a:gd name="connsiteX15" fmla="*/ 160541 w 312979"/>
                <a:gd name="connsiteY15" fmla="*/ 174178 h 174177"/>
                <a:gd name="connsiteX16" fmla="*/ 8676 w 312979"/>
                <a:gd name="connsiteY16" fmla="*/ 124912 h 174177"/>
                <a:gd name="connsiteX17" fmla="*/ 49259 w 312979"/>
                <a:gd name="connsiteY17" fmla="*/ 84340 h 174177"/>
                <a:gd name="connsiteX18" fmla="*/ 58939 w 312979"/>
                <a:gd name="connsiteY18" fmla="*/ 85544 h 174177"/>
                <a:gd name="connsiteX19" fmla="*/ 63026 w 312979"/>
                <a:gd name="connsiteY19" fmla="*/ 84376 h 174177"/>
                <a:gd name="connsiteX20" fmla="*/ 64173 w 312979"/>
                <a:gd name="connsiteY20" fmla="*/ 80247 h 174177"/>
                <a:gd name="connsiteX21" fmla="*/ 63169 w 312979"/>
                <a:gd name="connsiteY21" fmla="*/ 72828 h 174177"/>
                <a:gd name="connsiteX22" fmla="*/ 92997 w 312979"/>
                <a:gd name="connsiteY22" fmla="*/ 43045 h 174177"/>
                <a:gd name="connsiteX23" fmla="*/ 110995 w 312979"/>
                <a:gd name="connsiteY23" fmla="*/ 49137 h 174177"/>
                <a:gd name="connsiteX24" fmla="*/ 115297 w 312979"/>
                <a:gd name="connsiteY24" fmla="*/ 49697 h 174177"/>
                <a:gd name="connsiteX25" fmla="*/ 117950 w 312979"/>
                <a:gd name="connsiteY25" fmla="*/ 46270 h 174177"/>
                <a:gd name="connsiteX26" fmla="*/ 161043 w 312979"/>
                <a:gd name="connsiteY26" fmla="*/ 8695 h 174177"/>
                <a:gd name="connsiteX27" fmla="*/ 204423 w 312979"/>
                <a:gd name="connsiteY27" fmla="*/ 49783 h 174177"/>
                <a:gd name="connsiteX28" fmla="*/ 206215 w 312979"/>
                <a:gd name="connsiteY28" fmla="*/ 53066 h 174177"/>
                <a:gd name="connsiteX29" fmla="*/ 209872 w 312979"/>
                <a:gd name="connsiteY29" fmla="*/ 53739 h 174177"/>
                <a:gd name="connsiteX30" fmla="*/ 254255 w 312979"/>
                <a:gd name="connsiteY30" fmla="*/ 81358 h 174177"/>
                <a:gd name="connsiteX31" fmla="*/ 258988 w 312979"/>
                <a:gd name="connsiteY31" fmla="*/ 84835 h 174177"/>
                <a:gd name="connsiteX32" fmla="*/ 263863 w 312979"/>
                <a:gd name="connsiteY32" fmla="*/ 84512 h 174177"/>
                <a:gd name="connsiteX33" fmla="*/ 304231 w 312979"/>
                <a:gd name="connsiteY33" fmla="*/ 124912 h 174177"/>
                <a:gd name="connsiteX34" fmla="*/ 263863 w 312979"/>
                <a:gd name="connsiteY34" fmla="*/ 165304 h 174177"/>
                <a:gd name="connsiteX35" fmla="*/ 158963 w 312979"/>
                <a:gd name="connsiteY35" fmla="*/ 165397 h 174177"/>
                <a:gd name="connsiteX36" fmla="*/ 49259 w 312979"/>
                <a:gd name="connsiteY36" fmla="*/ 165483 h 174177"/>
                <a:gd name="connsiteX37" fmla="*/ 8676 w 312979"/>
                <a:gd name="connsiteY37" fmla="*/ 124912 h 17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12979" h="174177">
                  <a:moveTo>
                    <a:pt x="160541" y="174178"/>
                  </a:moveTo>
                  <a:lnTo>
                    <a:pt x="263863" y="174178"/>
                  </a:lnTo>
                  <a:cubicBezTo>
                    <a:pt x="264222" y="174178"/>
                    <a:pt x="264652" y="174049"/>
                    <a:pt x="265011" y="173941"/>
                  </a:cubicBezTo>
                  <a:cubicBezTo>
                    <a:pt x="291540" y="173325"/>
                    <a:pt x="312980" y="151591"/>
                    <a:pt x="312980" y="124912"/>
                  </a:cubicBezTo>
                  <a:cubicBezTo>
                    <a:pt x="312980" y="97845"/>
                    <a:pt x="290895" y="75817"/>
                    <a:pt x="263863" y="75817"/>
                  </a:cubicBezTo>
                  <a:cubicBezTo>
                    <a:pt x="263218" y="75817"/>
                    <a:pt x="262501" y="75839"/>
                    <a:pt x="261856" y="75875"/>
                  </a:cubicBezTo>
                  <a:cubicBezTo>
                    <a:pt x="255761" y="55051"/>
                    <a:pt x="235040" y="40873"/>
                    <a:pt x="212597" y="44306"/>
                  </a:cubicBezTo>
                  <a:cubicBezTo>
                    <a:pt x="208725" y="19089"/>
                    <a:pt x="186999" y="0"/>
                    <a:pt x="161043" y="0"/>
                  </a:cubicBezTo>
                  <a:cubicBezTo>
                    <a:pt x="137310" y="0"/>
                    <a:pt x="116659" y="16214"/>
                    <a:pt x="110636" y="38643"/>
                  </a:cubicBezTo>
                  <a:cubicBezTo>
                    <a:pt x="105186" y="35819"/>
                    <a:pt x="99164" y="34350"/>
                    <a:pt x="92997" y="34350"/>
                  </a:cubicBezTo>
                  <a:cubicBezTo>
                    <a:pt x="71774" y="34350"/>
                    <a:pt x="54493" y="51610"/>
                    <a:pt x="54493" y="72828"/>
                  </a:cubicBezTo>
                  <a:cubicBezTo>
                    <a:pt x="54493" y="73867"/>
                    <a:pt x="54493" y="74907"/>
                    <a:pt x="54637" y="75953"/>
                  </a:cubicBezTo>
                  <a:cubicBezTo>
                    <a:pt x="52844" y="75753"/>
                    <a:pt x="51052" y="75645"/>
                    <a:pt x="49259" y="75645"/>
                  </a:cubicBezTo>
                  <a:cubicBezTo>
                    <a:pt x="22084" y="75645"/>
                    <a:pt x="0" y="97744"/>
                    <a:pt x="0" y="124912"/>
                  </a:cubicBezTo>
                  <a:cubicBezTo>
                    <a:pt x="0" y="152079"/>
                    <a:pt x="22084" y="174178"/>
                    <a:pt x="49259" y="174178"/>
                  </a:cubicBezTo>
                  <a:lnTo>
                    <a:pt x="160541" y="174178"/>
                  </a:lnTo>
                  <a:close/>
                  <a:moveTo>
                    <a:pt x="8676" y="124912"/>
                  </a:moveTo>
                  <a:cubicBezTo>
                    <a:pt x="8676" y="102540"/>
                    <a:pt x="26888" y="84340"/>
                    <a:pt x="49259" y="84340"/>
                  </a:cubicBezTo>
                  <a:cubicBezTo>
                    <a:pt x="52414" y="84340"/>
                    <a:pt x="55641" y="84749"/>
                    <a:pt x="58939" y="85544"/>
                  </a:cubicBezTo>
                  <a:cubicBezTo>
                    <a:pt x="60373" y="85910"/>
                    <a:pt x="61951" y="85465"/>
                    <a:pt x="63026" y="84376"/>
                  </a:cubicBezTo>
                  <a:cubicBezTo>
                    <a:pt x="64101" y="83286"/>
                    <a:pt x="64532" y="81724"/>
                    <a:pt x="64173" y="80247"/>
                  </a:cubicBezTo>
                  <a:cubicBezTo>
                    <a:pt x="63528" y="77731"/>
                    <a:pt x="63169" y="75229"/>
                    <a:pt x="63169" y="72828"/>
                  </a:cubicBezTo>
                  <a:cubicBezTo>
                    <a:pt x="63169" y="56406"/>
                    <a:pt x="76577" y="43045"/>
                    <a:pt x="92997" y="43045"/>
                  </a:cubicBezTo>
                  <a:cubicBezTo>
                    <a:pt x="99522" y="43045"/>
                    <a:pt x="105761" y="45152"/>
                    <a:pt x="110995" y="49137"/>
                  </a:cubicBezTo>
                  <a:cubicBezTo>
                    <a:pt x="112214" y="50076"/>
                    <a:pt x="113863" y="50284"/>
                    <a:pt x="115297" y="49697"/>
                  </a:cubicBezTo>
                  <a:cubicBezTo>
                    <a:pt x="116731" y="49102"/>
                    <a:pt x="117734" y="47797"/>
                    <a:pt x="117950" y="46270"/>
                  </a:cubicBezTo>
                  <a:cubicBezTo>
                    <a:pt x="120890" y="24845"/>
                    <a:pt x="139388" y="8695"/>
                    <a:pt x="161043" y="8695"/>
                  </a:cubicBezTo>
                  <a:cubicBezTo>
                    <a:pt x="184059" y="8695"/>
                    <a:pt x="203132" y="26744"/>
                    <a:pt x="204423" y="49783"/>
                  </a:cubicBezTo>
                  <a:cubicBezTo>
                    <a:pt x="204494" y="51087"/>
                    <a:pt x="205139" y="52291"/>
                    <a:pt x="206215" y="53066"/>
                  </a:cubicBezTo>
                  <a:cubicBezTo>
                    <a:pt x="207290" y="53825"/>
                    <a:pt x="208653" y="54076"/>
                    <a:pt x="209872" y="53739"/>
                  </a:cubicBezTo>
                  <a:cubicBezTo>
                    <a:pt x="230593" y="48234"/>
                    <a:pt x="250383" y="61696"/>
                    <a:pt x="254255" y="81358"/>
                  </a:cubicBezTo>
                  <a:cubicBezTo>
                    <a:pt x="254686" y="83587"/>
                    <a:pt x="256765" y="85100"/>
                    <a:pt x="258988" y="84835"/>
                  </a:cubicBezTo>
                  <a:cubicBezTo>
                    <a:pt x="260780" y="84620"/>
                    <a:pt x="262358" y="84512"/>
                    <a:pt x="263863" y="84512"/>
                  </a:cubicBezTo>
                  <a:cubicBezTo>
                    <a:pt x="286162" y="84512"/>
                    <a:pt x="304231" y="102640"/>
                    <a:pt x="304231" y="124912"/>
                  </a:cubicBezTo>
                  <a:cubicBezTo>
                    <a:pt x="304231" y="147183"/>
                    <a:pt x="286162" y="165304"/>
                    <a:pt x="263863" y="165304"/>
                  </a:cubicBezTo>
                  <a:cubicBezTo>
                    <a:pt x="252247" y="165304"/>
                    <a:pt x="205928" y="165354"/>
                    <a:pt x="158963" y="165397"/>
                  </a:cubicBezTo>
                  <a:cubicBezTo>
                    <a:pt x="110708" y="165433"/>
                    <a:pt x="61807" y="165483"/>
                    <a:pt x="49259" y="165483"/>
                  </a:cubicBezTo>
                  <a:cubicBezTo>
                    <a:pt x="26888" y="165483"/>
                    <a:pt x="8676" y="147283"/>
                    <a:pt x="8676" y="124912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8" name="Freeform 1261">
              <a:extLst>
                <a:ext uri="{FF2B5EF4-FFF2-40B4-BE49-F238E27FC236}">
                  <a16:creationId xmlns:a16="http://schemas.microsoft.com/office/drawing/2014/main" id="{AA150021-8857-3A48-9377-B8E908B8932E}"/>
                </a:ext>
              </a:extLst>
            </p:cNvPr>
            <p:cNvSpPr/>
            <p:nvPr/>
          </p:nvSpPr>
          <p:spPr>
            <a:xfrm>
              <a:off x="10321962" y="4229833"/>
              <a:ext cx="136449" cy="164106"/>
            </a:xfrm>
            <a:custGeom>
              <a:avLst/>
              <a:gdLst>
                <a:gd name="connsiteX0" fmla="*/ 12691 w 136449"/>
                <a:gd name="connsiteY0" fmla="*/ 8695 h 164106"/>
                <a:gd name="connsiteX1" fmla="*/ 12691 w 136449"/>
                <a:gd name="connsiteY1" fmla="*/ 65739 h 164106"/>
                <a:gd name="connsiteX2" fmla="*/ 0 w 136449"/>
                <a:gd name="connsiteY2" fmla="*/ 81795 h 164106"/>
                <a:gd name="connsiteX3" fmla="*/ 16564 w 136449"/>
                <a:gd name="connsiteY3" fmla="*/ 98368 h 164106"/>
                <a:gd name="connsiteX4" fmla="*/ 33126 w 136449"/>
                <a:gd name="connsiteY4" fmla="*/ 81795 h 164106"/>
                <a:gd name="connsiteX5" fmla="*/ 20436 w 136449"/>
                <a:gd name="connsiteY5" fmla="*/ 65739 h 164106"/>
                <a:gd name="connsiteX6" fmla="*/ 20436 w 136449"/>
                <a:gd name="connsiteY6" fmla="*/ 3871 h 164106"/>
                <a:gd name="connsiteX7" fmla="*/ 16564 w 136449"/>
                <a:gd name="connsiteY7" fmla="*/ 0 h 164106"/>
                <a:gd name="connsiteX8" fmla="*/ 12691 w 136449"/>
                <a:gd name="connsiteY8" fmla="*/ 3871 h 164106"/>
                <a:gd name="connsiteX9" fmla="*/ 12691 w 136449"/>
                <a:gd name="connsiteY9" fmla="*/ 8695 h 164106"/>
                <a:gd name="connsiteX10" fmla="*/ 86760 w 136449"/>
                <a:gd name="connsiteY10" fmla="*/ 8695 h 164106"/>
                <a:gd name="connsiteX11" fmla="*/ 86760 w 136449"/>
                <a:gd name="connsiteY11" fmla="*/ 80419 h 164106"/>
                <a:gd name="connsiteX12" fmla="*/ 87835 w 136449"/>
                <a:gd name="connsiteY12" fmla="*/ 83114 h 164106"/>
                <a:gd name="connsiteX13" fmla="*/ 104686 w 136449"/>
                <a:gd name="connsiteY13" fmla="*/ 100497 h 164106"/>
                <a:gd name="connsiteX14" fmla="*/ 103323 w 136449"/>
                <a:gd name="connsiteY14" fmla="*/ 107034 h 164106"/>
                <a:gd name="connsiteX15" fmla="*/ 119886 w 136449"/>
                <a:gd name="connsiteY15" fmla="*/ 123607 h 164106"/>
                <a:gd name="connsiteX16" fmla="*/ 136449 w 136449"/>
                <a:gd name="connsiteY16" fmla="*/ 107034 h 164106"/>
                <a:gd name="connsiteX17" fmla="*/ 119886 w 136449"/>
                <a:gd name="connsiteY17" fmla="*/ 90469 h 164106"/>
                <a:gd name="connsiteX18" fmla="*/ 109417 w 136449"/>
                <a:gd name="connsiteY18" fmla="*/ 94282 h 164106"/>
                <a:gd name="connsiteX19" fmla="*/ 94504 w 136449"/>
                <a:gd name="connsiteY19" fmla="*/ 78856 h 164106"/>
                <a:gd name="connsiteX20" fmla="*/ 94504 w 136449"/>
                <a:gd name="connsiteY20" fmla="*/ 3871 h 164106"/>
                <a:gd name="connsiteX21" fmla="*/ 90631 w 136449"/>
                <a:gd name="connsiteY21" fmla="*/ 0 h 164106"/>
                <a:gd name="connsiteX22" fmla="*/ 86760 w 136449"/>
                <a:gd name="connsiteY22" fmla="*/ 3871 h 164106"/>
                <a:gd name="connsiteX23" fmla="*/ 86760 w 136449"/>
                <a:gd name="connsiteY23" fmla="*/ 8695 h 164106"/>
                <a:gd name="connsiteX24" fmla="*/ 51195 w 136449"/>
                <a:gd name="connsiteY24" fmla="*/ 8695 h 164106"/>
                <a:gd name="connsiteX25" fmla="*/ 51195 w 136449"/>
                <a:gd name="connsiteY25" fmla="*/ 117063 h 164106"/>
                <a:gd name="connsiteX26" fmla="*/ 52271 w 136449"/>
                <a:gd name="connsiteY26" fmla="*/ 119751 h 164106"/>
                <a:gd name="connsiteX27" fmla="*/ 70985 w 136449"/>
                <a:gd name="connsiteY27" fmla="*/ 139090 h 164106"/>
                <a:gd name="connsiteX28" fmla="*/ 68548 w 136449"/>
                <a:gd name="connsiteY28" fmla="*/ 147556 h 164106"/>
                <a:gd name="connsiteX29" fmla="*/ 72778 w 136449"/>
                <a:gd name="connsiteY29" fmla="*/ 158616 h 164106"/>
                <a:gd name="connsiteX30" fmla="*/ 96224 w 136449"/>
                <a:gd name="connsiteY30" fmla="*/ 159878 h 164106"/>
                <a:gd name="connsiteX31" fmla="*/ 101674 w 136449"/>
                <a:gd name="connsiteY31" fmla="*/ 148437 h 164106"/>
                <a:gd name="connsiteX32" fmla="*/ 97444 w 136449"/>
                <a:gd name="connsiteY32" fmla="*/ 136481 h 164106"/>
                <a:gd name="connsiteX33" fmla="*/ 86042 w 136449"/>
                <a:gd name="connsiteY33" fmla="*/ 131004 h 164106"/>
                <a:gd name="connsiteX34" fmla="*/ 76363 w 136449"/>
                <a:gd name="connsiteY34" fmla="*/ 133513 h 164106"/>
                <a:gd name="connsiteX35" fmla="*/ 58940 w 136449"/>
                <a:gd name="connsiteY35" fmla="*/ 115493 h 164106"/>
                <a:gd name="connsiteX36" fmla="*/ 58940 w 136449"/>
                <a:gd name="connsiteY36" fmla="*/ 3878 h 164106"/>
                <a:gd name="connsiteX37" fmla="*/ 55068 w 136449"/>
                <a:gd name="connsiteY37" fmla="*/ 0 h 164106"/>
                <a:gd name="connsiteX38" fmla="*/ 51195 w 136449"/>
                <a:gd name="connsiteY38" fmla="*/ 3878 h 164106"/>
                <a:gd name="connsiteX39" fmla="*/ 51195 w 136449"/>
                <a:gd name="connsiteY39" fmla="*/ 8695 h 164106"/>
                <a:gd name="connsiteX40" fmla="*/ 85613 w 136449"/>
                <a:gd name="connsiteY40" fmla="*/ 138746 h 164106"/>
                <a:gd name="connsiteX41" fmla="*/ 91707 w 136449"/>
                <a:gd name="connsiteY41" fmla="*/ 141656 h 164106"/>
                <a:gd name="connsiteX42" fmla="*/ 93930 w 136449"/>
                <a:gd name="connsiteY42" fmla="*/ 147534 h 164106"/>
                <a:gd name="connsiteX43" fmla="*/ 93930 w 136449"/>
                <a:gd name="connsiteY43" fmla="*/ 148022 h 164106"/>
                <a:gd name="connsiteX44" fmla="*/ 90990 w 136449"/>
                <a:gd name="connsiteY44" fmla="*/ 154107 h 164106"/>
                <a:gd name="connsiteX45" fmla="*/ 78586 w 136449"/>
                <a:gd name="connsiteY45" fmla="*/ 153433 h 164106"/>
                <a:gd name="connsiteX46" fmla="*/ 76291 w 136449"/>
                <a:gd name="connsiteY46" fmla="*/ 147075 h 164106"/>
                <a:gd name="connsiteX47" fmla="*/ 79231 w 136449"/>
                <a:gd name="connsiteY47" fmla="*/ 140982 h 164106"/>
                <a:gd name="connsiteX48" fmla="*/ 85613 w 136449"/>
                <a:gd name="connsiteY48" fmla="*/ 138746 h 164106"/>
                <a:gd name="connsiteX49" fmla="*/ 119886 w 136449"/>
                <a:gd name="connsiteY49" fmla="*/ 98225 h 164106"/>
                <a:gd name="connsiteX50" fmla="*/ 128706 w 136449"/>
                <a:gd name="connsiteY50" fmla="*/ 107034 h 164106"/>
                <a:gd name="connsiteX51" fmla="*/ 119886 w 136449"/>
                <a:gd name="connsiteY51" fmla="*/ 115851 h 164106"/>
                <a:gd name="connsiteX52" fmla="*/ 111067 w 136449"/>
                <a:gd name="connsiteY52" fmla="*/ 107034 h 164106"/>
                <a:gd name="connsiteX53" fmla="*/ 119886 w 136449"/>
                <a:gd name="connsiteY53" fmla="*/ 98225 h 164106"/>
                <a:gd name="connsiteX54" fmla="*/ 16564 w 136449"/>
                <a:gd name="connsiteY54" fmla="*/ 72986 h 164106"/>
                <a:gd name="connsiteX55" fmla="*/ 25383 w 136449"/>
                <a:gd name="connsiteY55" fmla="*/ 81795 h 164106"/>
                <a:gd name="connsiteX56" fmla="*/ 16564 w 136449"/>
                <a:gd name="connsiteY56" fmla="*/ 90612 h 164106"/>
                <a:gd name="connsiteX57" fmla="*/ 7744 w 136449"/>
                <a:gd name="connsiteY57" fmla="*/ 81795 h 164106"/>
                <a:gd name="connsiteX58" fmla="*/ 16564 w 136449"/>
                <a:gd name="connsiteY58" fmla="*/ 72986 h 164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36449" h="164106">
                  <a:moveTo>
                    <a:pt x="12691" y="8695"/>
                  </a:moveTo>
                  <a:lnTo>
                    <a:pt x="12691" y="65739"/>
                  </a:lnTo>
                  <a:cubicBezTo>
                    <a:pt x="5449" y="67495"/>
                    <a:pt x="0" y="74004"/>
                    <a:pt x="0" y="81795"/>
                  </a:cubicBezTo>
                  <a:cubicBezTo>
                    <a:pt x="0" y="90935"/>
                    <a:pt x="7457" y="98368"/>
                    <a:pt x="16564" y="98368"/>
                  </a:cubicBezTo>
                  <a:cubicBezTo>
                    <a:pt x="25742" y="98368"/>
                    <a:pt x="33126" y="90935"/>
                    <a:pt x="33126" y="81795"/>
                  </a:cubicBezTo>
                  <a:cubicBezTo>
                    <a:pt x="33126" y="74004"/>
                    <a:pt x="27678" y="67495"/>
                    <a:pt x="20436" y="65739"/>
                  </a:cubicBezTo>
                  <a:lnTo>
                    <a:pt x="20436" y="3871"/>
                  </a:lnTo>
                  <a:cubicBezTo>
                    <a:pt x="20436" y="1735"/>
                    <a:pt x="18715" y="0"/>
                    <a:pt x="16564" y="0"/>
                  </a:cubicBezTo>
                  <a:cubicBezTo>
                    <a:pt x="14412" y="0"/>
                    <a:pt x="12691" y="1735"/>
                    <a:pt x="12691" y="3871"/>
                  </a:cubicBezTo>
                  <a:lnTo>
                    <a:pt x="12691" y="8695"/>
                  </a:lnTo>
                  <a:close/>
                  <a:moveTo>
                    <a:pt x="86760" y="8695"/>
                  </a:moveTo>
                  <a:lnTo>
                    <a:pt x="86760" y="80419"/>
                  </a:lnTo>
                  <a:cubicBezTo>
                    <a:pt x="86760" y="81430"/>
                    <a:pt x="87118" y="82398"/>
                    <a:pt x="87835" y="83114"/>
                  </a:cubicBezTo>
                  <a:lnTo>
                    <a:pt x="104686" y="100497"/>
                  </a:lnTo>
                  <a:cubicBezTo>
                    <a:pt x="103754" y="102511"/>
                    <a:pt x="103323" y="104719"/>
                    <a:pt x="103323" y="107034"/>
                  </a:cubicBezTo>
                  <a:cubicBezTo>
                    <a:pt x="103323" y="116174"/>
                    <a:pt x="110708" y="123607"/>
                    <a:pt x="119886" y="123607"/>
                  </a:cubicBezTo>
                  <a:cubicBezTo>
                    <a:pt x="128993" y="123607"/>
                    <a:pt x="136449" y="116174"/>
                    <a:pt x="136449" y="107034"/>
                  </a:cubicBezTo>
                  <a:cubicBezTo>
                    <a:pt x="136449" y="97902"/>
                    <a:pt x="128993" y="90469"/>
                    <a:pt x="119886" y="90469"/>
                  </a:cubicBezTo>
                  <a:cubicBezTo>
                    <a:pt x="115871" y="90469"/>
                    <a:pt x="112286" y="91938"/>
                    <a:pt x="109417" y="94282"/>
                  </a:cubicBezTo>
                  <a:lnTo>
                    <a:pt x="94504" y="78856"/>
                  </a:lnTo>
                  <a:lnTo>
                    <a:pt x="94504" y="3871"/>
                  </a:lnTo>
                  <a:cubicBezTo>
                    <a:pt x="94504" y="1735"/>
                    <a:pt x="92783" y="0"/>
                    <a:pt x="90631" y="0"/>
                  </a:cubicBezTo>
                  <a:cubicBezTo>
                    <a:pt x="88481" y="0"/>
                    <a:pt x="86760" y="1735"/>
                    <a:pt x="86760" y="3871"/>
                  </a:cubicBezTo>
                  <a:lnTo>
                    <a:pt x="86760" y="8695"/>
                  </a:lnTo>
                  <a:close/>
                  <a:moveTo>
                    <a:pt x="51195" y="8695"/>
                  </a:moveTo>
                  <a:lnTo>
                    <a:pt x="51195" y="117063"/>
                  </a:lnTo>
                  <a:cubicBezTo>
                    <a:pt x="51195" y="118066"/>
                    <a:pt x="51554" y="119034"/>
                    <a:pt x="52271" y="119751"/>
                  </a:cubicBezTo>
                  <a:lnTo>
                    <a:pt x="70985" y="139090"/>
                  </a:lnTo>
                  <a:cubicBezTo>
                    <a:pt x="69408" y="141685"/>
                    <a:pt x="68548" y="144602"/>
                    <a:pt x="68548" y="147556"/>
                  </a:cubicBezTo>
                  <a:cubicBezTo>
                    <a:pt x="68548" y="151498"/>
                    <a:pt x="69981" y="155455"/>
                    <a:pt x="72778" y="158616"/>
                  </a:cubicBezTo>
                  <a:cubicBezTo>
                    <a:pt x="78872" y="165411"/>
                    <a:pt x="89413" y="165978"/>
                    <a:pt x="96224" y="159878"/>
                  </a:cubicBezTo>
                  <a:cubicBezTo>
                    <a:pt x="99522" y="156917"/>
                    <a:pt x="101459" y="152853"/>
                    <a:pt x="101674" y="148437"/>
                  </a:cubicBezTo>
                  <a:cubicBezTo>
                    <a:pt x="101889" y="144015"/>
                    <a:pt x="100383" y="139771"/>
                    <a:pt x="97444" y="136481"/>
                  </a:cubicBezTo>
                  <a:cubicBezTo>
                    <a:pt x="94504" y="133184"/>
                    <a:pt x="90417" y="131241"/>
                    <a:pt x="86042" y="131004"/>
                  </a:cubicBezTo>
                  <a:cubicBezTo>
                    <a:pt x="82529" y="130818"/>
                    <a:pt x="79231" y="131714"/>
                    <a:pt x="76363" y="133513"/>
                  </a:cubicBezTo>
                  <a:lnTo>
                    <a:pt x="58940" y="115493"/>
                  </a:lnTo>
                  <a:lnTo>
                    <a:pt x="58940" y="3878"/>
                  </a:lnTo>
                  <a:cubicBezTo>
                    <a:pt x="58940" y="1735"/>
                    <a:pt x="57219" y="0"/>
                    <a:pt x="55068" y="0"/>
                  </a:cubicBezTo>
                  <a:cubicBezTo>
                    <a:pt x="52916" y="0"/>
                    <a:pt x="51195" y="1735"/>
                    <a:pt x="51195" y="3878"/>
                  </a:cubicBezTo>
                  <a:lnTo>
                    <a:pt x="51195" y="8695"/>
                  </a:lnTo>
                  <a:close/>
                  <a:moveTo>
                    <a:pt x="85613" y="138746"/>
                  </a:moveTo>
                  <a:cubicBezTo>
                    <a:pt x="87979" y="138868"/>
                    <a:pt x="90130" y="139907"/>
                    <a:pt x="91707" y="141656"/>
                  </a:cubicBezTo>
                  <a:cubicBezTo>
                    <a:pt x="93142" y="143283"/>
                    <a:pt x="93930" y="145362"/>
                    <a:pt x="93930" y="147534"/>
                  </a:cubicBezTo>
                  <a:cubicBezTo>
                    <a:pt x="93930" y="147699"/>
                    <a:pt x="93930" y="147857"/>
                    <a:pt x="93930" y="148022"/>
                  </a:cubicBezTo>
                  <a:cubicBezTo>
                    <a:pt x="93787" y="150373"/>
                    <a:pt x="92783" y="152537"/>
                    <a:pt x="90990" y="154107"/>
                  </a:cubicBezTo>
                  <a:cubicBezTo>
                    <a:pt x="87405" y="157355"/>
                    <a:pt x="81812" y="157053"/>
                    <a:pt x="78586" y="153433"/>
                  </a:cubicBezTo>
                  <a:cubicBezTo>
                    <a:pt x="77009" y="151685"/>
                    <a:pt x="76219" y="149398"/>
                    <a:pt x="76291" y="147075"/>
                  </a:cubicBezTo>
                  <a:cubicBezTo>
                    <a:pt x="76435" y="144717"/>
                    <a:pt x="77510" y="142559"/>
                    <a:pt x="79231" y="140982"/>
                  </a:cubicBezTo>
                  <a:cubicBezTo>
                    <a:pt x="80952" y="139413"/>
                    <a:pt x="83247" y="138617"/>
                    <a:pt x="85613" y="138746"/>
                  </a:cubicBezTo>
                  <a:close/>
                  <a:moveTo>
                    <a:pt x="119886" y="98225"/>
                  </a:moveTo>
                  <a:cubicBezTo>
                    <a:pt x="124762" y="98225"/>
                    <a:pt x="128706" y="102174"/>
                    <a:pt x="128706" y="107034"/>
                  </a:cubicBezTo>
                  <a:cubicBezTo>
                    <a:pt x="128706" y="111901"/>
                    <a:pt x="124762" y="115851"/>
                    <a:pt x="119886" y="115851"/>
                  </a:cubicBezTo>
                  <a:cubicBezTo>
                    <a:pt x="115010" y="115851"/>
                    <a:pt x="111067" y="111901"/>
                    <a:pt x="111067" y="107034"/>
                  </a:cubicBezTo>
                  <a:cubicBezTo>
                    <a:pt x="111067" y="102174"/>
                    <a:pt x="115010" y="98225"/>
                    <a:pt x="119886" y="98225"/>
                  </a:cubicBezTo>
                  <a:close/>
                  <a:moveTo>
                    <a:pt x="16564" y="72986"/>
                  </a:moveTo>
                  <a:cubicBezTo>
                    <a:pt x="21440" y="72986"/>
                    <a:pt x="25383" y="76935"/>
                    <a:pt x="25383" y="81795"/>
                  </a:cubicBezTo>
                  <a:cubicBezTo>
                    <a:pt x="25383" y="86655"/>
                    <a:pt x="21440" y="90612"/>
                    <a:pt x="16564" y="90612"/>
                  </a:cubicBezTo>
                  <a:cubicBezTo>
                    <a:pt x="11687" y="90612"/>
                    <a:pt x="7744" y="86655"/>
                    <a:pt x="7744" y="81795"/>
                  </a:cubicBezTo>
                  <a:cubicBezTo>
                    <a:pt x="7744" y="76935"/>
                    <a:pt x="11687" y="72986"/>
                    <a:pt x="16564" y="72986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Freeform 1262">
              <a:extLst>
                <a:ext uri="{FF2B5EF4-FFF2-40B4-BE49-F238E27FC236}">
                  <a16:creationId xmlns:a16="http://schemas.microsoft.com/office/drawing/2014/main" id="{76317713-083C-8B46-BE29-11C362A5CA39}"/>
                </a:ext>
              </a:extLst>
            </p:cNvPr>
            <p:cNvSpPr/>
            <p:nvPr/>
          </p:nvSpPr>
          <p:spPr>
            <a:xfrm>
              <a:off x="10218640" y="4229833"/>
              <a:ext cx="85253" cy="164106"/>
            </a:xfrm>
            <a:custGeom>
              <a:avLst/>
              <a:gdLst>
                <a:gd name="connsiteX0" fmla="*/ 49689 w 85253"/>
                <a:gd name="connsiteY0" fmla="*/ 0 h 164106"/>
                <a:gd name="connsiteX1" fmla="*/ 49689 w 85253"/>
                <a:gd name="connsiteY1" fmla="*/ 3871 h 164106"/>
                <a:gd name="connsiteX2" fmla="*/ 45818 w 85253"/>
                <a:gd name="connsiteY2" fmla="*/ 0 h 164106"/>
                <a:gd name="connsiteX3" fmla="*/ 41946 w 85253"/>
                <a:gd name="connsiteY3" fmla="*/ 3871 h 164106"/>
                <a:gd name="connsiteX4" fmla="*/ 41946 w 85253"/>
                <a:gd name="connsiteY4" fmla="*/ 78856 h 164106"/>
                <a:gd name="connsiteX5" fmla="*/ 27032 w 85253"/>
                <a:gd name="connsiteY5" fmla="*/ 94282 h 164106"/>
                <a:gd name="connsiteX6" fmla="*/ 16563 w 85253"/>
                <a:gd name="connsiteY6" fmla="*/ 90469 h 164106"/>
                <a:gd name="connsiteX7" fmla="*/ 0 w 85253"/>
                <a:gd name="connsiteY7" fmla="*/ 107034 h 164106"/>
                <a:gd name="connsiteX8" fmla="*/ 16563 w 85253"/>
                <a:gd name="connsiteY8" fmla="*/ 123607 h 164106"/>
                <a:gd name="connsiteX9" fmla="*/ 33198 w 85253"/>
                <a:gd name="connsiteY9" fmla="*/ 107034 h 164106"/>
                <a:gd name="connsiteX10" fmla="*/ 31835 w 85253"/>
                <a:gd name="connsiteY10" fmla="*/ 100497 h 164106"/>
                <a:gd name="connsiteX11" fmla="*/ 48613 w 85253"/>
                <a:gd name="connsiteY11" fmla="*/ 83114 h 164106"/>
                <a:gd name="connsiteX12" fmla="*/ 49689 w 85253"/>
                <a:gd name="connsiteY12" fmla="*/ 80419 h 164106"/>
                <a:gd name="connsiteX13" fmla="*/ 49689 w 85253"/>
                <a:gd name="connsiteY13" fmla="*/ 0 h 164106"/>
                <a:gd name="connsiteX14" fmla="*/ 85254 w 85253"/>
                <a:gd name="connsiteY14" fmla="*/ 0 h 164106"/>
                <a:gd name="connsiteX15" fmla="*/ 85254 w 85253"/>
                <a:gd name="connsiteY15" fmla="*/ 3871 h 164106"/>
                <a:gd name="connsiteX16" fmla="*/ 81382 w 85253"/>
                <a:gd name="connsiteY16" fmla="*/ 0 h 164106"/>
                <a:gd name="connsiteX17" fmla="*/ 77509 w 85253"/>
                <a:gd name="connsiteY17" fmla="*/ 3871 h 164106"/>
                <a:gd name="connsiteX18" fmla="*/ 77509 w 85253"/>
                <a:gd name="connsiteY18" fmla="*/ 115493 h 164106"/>
                <a:gd name="connsiteX19" fmla="*/ 60086 w 85253"/>
                <a:gd name="connsiteY19" fmla="*/ 133513 h 164106"/>
                <a:gd name="connsiteX20" fmla="*/ 50478 w 85253"/>
                <a:gd name="connsiteY20" fmla="*/ 131004 h 164106"/>
                <a:gd name="connsiteX21" fmla="*/ 39005 w 85253"/>
                <a:gd name="connsiteY21" fmla="*/ 136481 h 164106"/>
                <a:gd name="connsiteX22" fmla="*/ 34775 w 85253"/>
                <a:gd name="connsiteY22" fmla="*/ 148437 h 164106"/>
                <a:gd name="connsiteX23" fmla="*/ 40297 w 85253"/>
                <a:gd name="connsiteY23" fmla="*/ 159878 h 164106"/>
                <a:gd name="connsiteX24" fmla="*/ 63671 w 85253"/>
                <a:gd name="connsiteY24" fmla="*/ 158616 h 164106"/>
                <a:gd name="connsiteX25" fmla="*/ 67902 w 85253"/>
                <a:gd name="connsiteY25" fmla="*/ 147556 h 164106"/>
                <a:gd name="connsiteX26" fmla="*/ 65464 w 85253"/>
                <a:gd name="connsiteY26" fmla="*/ 139090 h 164106"/>
                <a:gd name="connsiteX27" fmla="*/ 84178 w 85253"/>
                <a:gd name="connsiteY27" fmla="*/ 119751 h 164106"/>
                <a:gd name="connsiteX28" fmla="*/ 85254 w 85253"/>
                <a:gd name="connsiteY28" fmla="*/ 117063 h 164106"/>
                <a:gd name="connsiteX29" fmla="*/ 85254 w 85253"/>
                <a:gd name="connsiteY29" fmla="*/ 0 h 164106"/>
                <a:gd name="connsiteX30" fmla="*/ 57218 w 85253"/>
                <a:gd name="connsiteY30" fmla="*/ 140982 h 164106"/>
                <a:gd name="connsiteX31" fmla="*/ 60158 w 85253"/>
                <a:gd name="connsiteY31" fmla="*/ 147075 h 164106"/>
                <a:gd name="connsiteX32" fmla="*/ 57935 w 85253"/>
                <a:gd name="connsiteY32" fmla="*/ 153433 h 164106"/>
                <a:gd name="connsiteX33" fmla="*/ 45459 w 85253"/>
                <a:gd name="connsiteY33" fmla="*/ 154107 h 164106"/>
                <a:gd name="connsiteX34" fmla="*/ 42519 w 85253"/>
                <a:gd name="connsiteY34" fmla="*/ 148022 h 164106"/>
                <a:gd name="connsiteX35" fmla="*/ 42519 w 85253"/>
                <a:gd name="connsiteY35" fmla="*/ 147534 h 164106"/>
                <a:gd name="connsiteX36" fmla="*/ 44814 w 85253"/>
                <a:gd name="connsiteY36" fmla="*/ 141656 h 164106"/>
                <a:gd name="connsiteX37" fmla="*/ 50837 w 85253"/>
                <a:gd name="connsiteY37" fmla="*/ 138746 h 164106"/>
                <a:gd name="connsiteX38" fmla="*/ 57218 w 85253"/>
                <a:gd name="connsiteY38" fmla="*/ 140982 h 164106"/>
                <a:gd name="connsiteX39" fmla="*/ 25382 w 85253"/>
                <a:gd name="connsiteY39" fmla="*/ 107034 h 164106"/>
                <a:gd name="connsiteX40" fmla="*/ 16563 w 85253"/>
                <a:gd name="connsiteY40" fmla="*/ 115851 h 164106"/>
                <a:gd name="connsiteX41" fmla="*/ 7744 w 85253"/>
                <a:gd name="connsiteY41" fmla="*/ 107034 h 164106"/>
                <a:gd name="connsiteX42" fmla="*/ 16563 w 85253"/>
                <a:gd name="connsiteY42" fmla="*/ 98225 h 164106"/>
                <a:gd name="connsiteX43" fmla="*/ 25382 w 85253"/>
                <a:gd name="connsiteY43" fmla="*/ 107034 h 164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85253" h="164106">
                  <a:moveTo>
                    <a:pt x="49689" y="0"/>
                  </a:moveTo>
                  <a:lnTo>
                    <a:pt x="49689" y="3871"/>
                  </a:lnTo>
                  <a:cubicBezTo>
                    <a:pt x="49689" y="1735"/>
                    <a:pt x="47968" y="0"/>
                    <a:pt x="45818" y="0"/>
                  </a:cubicBezTo>
                  <a:cubicBezTo>
                    <a:pt x="43666" y="0"/>
                    <a:pt x="41946" y="1735"/>
                    <a:pt x="41946" y="3871"/>
                  </a:cubicBezTo>
                  <a:lnTo>
                    <a:pt x="41946" y="78856"/>
                  </a:lnTo>
                  <a:lnTo>
                    <a:pt x="27032" y="94282"/>
                  </a:lnTo>
                  <a:cubicBezTo>
                    <a:pt x="24164" y="91938"/>
                    <a:pt x="20578" y="90469"/>
                    <a:pt x="16563" y="90469"/>
                  </a:cubicBezTo>
                  <a:cubicBezTo>
                    <a:pt x="7456" y="90469"/>
                    <a:pt x="0" y="97902"/>
                    <a:pt x="0" y="107034"/>
                  </a:cubicBezTo>
                  <a:cubicBezTo>
                    <a:pt x="0" y="116174"/>
                    <a:pt x="7456" y="123607"/>
                    <a:pt x="16563" y="123607"/>
                  </a:cubicBezTo>
                  <a:cubicBezTo>
                    <a:pt x="25741" y="123607"/>
                    <a:pt x="33198" y="116174"/>
                    <a:pt x="33198" y="107034"/>
                  </a:cubicBezTo>
                  <a:cubicBezTo>
                    <a:pt x="33198" y="104719"/>
                    <a:pt x="32696" y="102511"/>
                    <a:pt x="31835" y="100497"/>
                  </a:cubicBezTo>
                  <a:lnTo>
                    <a:pt x="48613" y="83114"/>
                  </a:lnTo>
                  <a:cubicBezTo>
                    <a:pt x="49331" y="82398"/>
                    <a:pt x="49689" y="81430"/>
                    <a:pt x="49689" y="80419"/>
                  </a:cubicBezTo>
                  <a:lnTo>
                    <a:pt x="49689" y="0"/>
                  </a:lnTo>
                  <a:close/>
                  <a:moveTo>
                    <a:pt x="85254" y="0"/>
                  </a:moveTo>
                  <a:lnTo>
                    <a:pt x="85254" y="3871"/>
                  </a:lnTo>
                  <a:cubicBezTo>
                    <a:pt x="85254" y="1735"/>
                    <a:pt x="83533" y="0"/>
                    <a:pt x="81382" y="0"/>
                  </a:cubicBezTo>
                  <a:cubicBezTo>
                    <a:pt x="79230" y="0"/>
                    <a:pt x="77509" y="1735"/>
                    <a:pt x="77509" y="3871"/>
                  </a:cubicBezTo>
                  <a:lnTo>
                    <a:pt x="77509" y="115493"/>
                  </a:lnTo>
                  <a:lnTo>
                    <a:pt x="60086" y="133513"/>
                  </a:lnTo>
                  <a:cubicBezTo>
                    <a:pt x="57218" y="131714"/>
                    <a:pt x="53920" y="130818"/>
                    <a:pt x="50478" y="131004"/>
                  </a:cubicBezTo>
                  <a:cubicBezTo>
                    <a:pt x="46032" y="131241"/>
                    <a:pt x="41946" y="133184"/>
                    <a:pt x="39005" y="136481"/>
                  </a:cubicBezTo>
                  <a:cubicBezTo>
                    <a:pt x="36065" y="139771"/>
                    <a:pt x="34560" y="144015"/>
                    <a:pt x="34775" y="148437"/>
                  </a:cubicBezTo>
                  <a:cubicBezTo>
                    <a:pt x="35062" y="152853"/>
                    <a:pt x="36998" y="156917"/>
                    <a:pt x="40297" y="159878"/>
                  </a:cubicBezTo>
                  <a:cubicBezTo>
                    <a:pt x="47036" y="165978"/>
                    <a:pt x="57576" y="165411"/>
                    <a:pt x="63671" y="158616"/>
                  </a:cubicBezTo>
                  <a:cubicBezTo>
                    <a:pt x="66539" y="155455"/>
                    <a:pt x="67902" y="151498"/>
                    <a:pt x="67902" y="147556"/>
                  </a:cubicBezTo>
                  <a:cubicBezTo>
                    <a:pt x="67902" y="144602"/>
                    <a:pt x="67041" y="141685"/>
                    <a:pt x="65464" y="139090"/>
                  </a:cubicBezTo>
                  <a:lnTo>
                    <a:pt x="84178" y="119751"/>
                  </a:lnTo>
                  <a:cubicBezTo>
                    <a:pt x="84895" y="119034"/>
                    <a:pt x="85254" y="118066"/>
                    <a:pt x="85254" y="117063"/>
                  </a:cubicBezTo>
                  <a:lnTo>
                    <a:pt x="85254" y="0"/>
                  </a:lnTo>
                  <a:close/>
                  <a:moveTo>
                    <a:pt x="57218" y="140982"/>
                  </a:moveTo>
                  <a:cubicBezTo>
                    <a:pt x="59011" y="142559"/>
                    <a:pt x="60015" y="144717"/>
                    <a:pt x="60158" y="147075"/>
                  </a:cubicBezTo>
                  <a:cubicBezTo>
                    <a:pt x="60230" y="149398"/>
                    <a:pt x="59440" y="151685"/>
                    <a:pt x="57935" y="153433"/>
                  </a:cubicBezTo>
                  <a:cubicBezTo>
                    <a:pt x="54637" y="157053"/>
                    <a:pt x="49044" y="157355"/>
                    <a:pt x="45459" y="154107"/>
                  </a:cubicBezTo>
                  <a:cubicBezTo>
                    <a:pt x="43666" y="152537"/>
                    <a:pt x="42662" y="150373"/>
                    <a:pt x="42519" y="148022"/>
                  </a:cubicBezTo>
                  <a:cubicBezTo>
                    <a:pt x="42519" y="147857"/>
                    <a:pt x="42519" y="147699"/>
                    <a:pt x="42519" y="147534"/>
                  </a:cubicBezTo>
                  <a:cubicBezTo>
                    <a:pt x="42519" y="145362"/>
                    <a:pt x="43307" y="143283"/>
                    <a:pt x="44814" y="141656"/>
                  </a:cubicBezTo>
                  <a:cubicBezTo>
                    <a:pt x="46319" y="139907"/>
                    <a:pt x="48542" y="138868"/>
                    <a:pt x="50837" y="138746"/>
                  </a:cubicBezTo>
                  <a:cubicBezTo>
                    <a:pt x="53202" y="138617"/>
                    <a:pt x="55497" y="139413"/>
                    <a:pt x="57218" y="140982"/>
                  </a:cubicBezTo>
                  <a:close/>
                  <a:moveTo>
                    <a:pt x="25382" y="107034"/>
                  </a:moveTo>
                  <a:cubicBezTo>
                    <a:pt x="25382" y="111901"/>
                    <a:pt x="21439" y="115851"/>
                    <a:pt x="16563" y="115851"/>
                  </a:cubicBezTo>
                  <a:cubicBezTo>
                    <a:pt x="11759" y="115851"/>
                    <a:pt x="7744" y="111901"/>
                    <a:pt x="7744" y="107034"/>
                  </a:cubicBezTo>
                  <a:cubicBezTo>
                    <a:pt x="7744" y="102174"/>
                    <a:pt x="11759" y="98225"/>
                    <a:pt x="16563" y="98225"/>
                  </a:cubicBezTo>
                  <a:cubicBezTo>
                    <a:pt x="21439" y="98225"/>
                    <a:pt x="25382" y="102174"/>
                    <a:pt x="25382" y="107034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Freeform 1263">
              <a:extLst>
                <a:ext uri="{FF2B5EF4-FFF2-40B4-BE49-F238E27FC236}">
                  <a16:creationId xmlns:a16="http://schemas.microsoft.com/office/drawing/2014/main" id="{E364BA68-1CDB-E94D-B335-D1AEAD31C752}"/>
                </a:ext>
              </a:extLst>
            </p:cNvPr>
            <p:cNvSpPr/>
            <p:nvPr/>
          </p:nvSpPr>
          <p:spPr>
            <a:xfrm>
              <a:off x="10321962" y="4229833"/>
              <a:ext cx="33126" cy="98368"/>
            </a:xfrm>
            <a:custGeom>
              <a:avLst/>
              <a:gdLst>
                <a:gd name="connsiteX0" fmla="*/ 20436 w 33126"/>
                <a:gd name="connsiteY0" fmla="*/ 0 h 98368"/>
                <a:gd name="connsiteX1" fmla="*/ 20436 w 33126"/>
                <a:gd name="connsiteY1" fmla="*/ 3871 h 98368"/>
                <a:gd name="connsiteX2" fmla="*/ 16564 w 33126"/>
                <a:gd name="connsiteY2" fmla="*/ 0 h 98368"/>
                <a:gd name="connsiteX3" fmla="*/ 12691 w 33126"/>
                <a:gd name="connsiteY3" fmla="*/ 3871 h 98368"/>
                <a:gd name="connsiteX4" fmla="*/ 12691 w 33126"/>
                <a:gd name="connsiteY4" fmla="*/ 65739 h 98368"/>
                <a:gd name="connsiteX5" fmla="*/ 0 w 33126"/>
                <a:gd name="connsiteY5" fmla="*/ 81795 h 98368"/>
                <a:gd name="connsiteX6" fmla="*/ 16564 w 33126"/>
                <a:gd name="connsiteY6" fmla="*/ 98368 h 98368"/>
                <a:gd name="connsiteX7" fmla="*/ 33126 w 33126"/>
                <a:gd name="connsiteY7" fmla="*/ 81795 h 98368"/>
                <a:gd name="connsiteX8" fmla="*/ 20436 w 33126"/>
                <a:gd name="connsiteY8" fmla="*/ 65739 h 98368"/>
                <a:gd name="connsiteX9" fmla="*/ 20436 w 33126"/>
                <a:gd name="connsiteY9" fmla="*/ 0 h 98368"/>
                <a:gd name="connsiteX10" fmla="*/ 25383 w 33126"/>
                <a:gd name="connsiteY10" fmla="*/ 81795 h 98368"/>
                <a:gd name="connsiteX11" fmla="*/ 16564 w 33126"/>
                <a:gd name="connsiteY11" fmla="*/ 90612 h 98368"/>
                <a:gd name="connsiteX12" fmla="*/ 7744 w 33126"/>
                <a:gd name="connsiteY12" fmla="*/ 81795 h 98368"/>
                <a:gd name="connsiteX13" fmla="*/ 16564 w 33126"/>
                <a:gd name="connsiteY13" fmla="*/ 72986 h 98368"/>
                <a:gd name="connsiteX14" fmla="*/ 25383 w 33126"/>
                <a:gd name="connsiteY14" fmla="*/ 81795 h 9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126" h="98368">
                  <a:moveTo>
                    <a:pt x="20436" y="0"/>
                  </a:moveTo>
                  <a:lnTo>
                    <a:pt x="20436" y="3871"/>
                  </a:lnTo>
                  <a:cubicBezTo>
                    <a:pt x="20436" y="1735"/>
                    <a:pt x="18715" y="0"/>
                    <a:pt x="16564" y="0"/>
                  </a:cubicBezTo>
                  <a:cubicBezTo>
                    <a:pt x="14412" y="0"/>
                    <a:pt x="12691" y="1735"/>
                    <a:pt x="12691" y="3871"/>
                  </a:cubicBezTo>
                  <a:lnTo>
                    <a:pt x="12691" y="65739"/>
                  </a:lnTo>
                  <a:cubicBezTo>
                    <a:pt x="5449" y="67495"/>
                    <a:pt x="0" y="74004"/>
                    <a:pt x="0" y="81795"/>
                  </a:cubicBezTo>
                  <a:cubicBezTo>
                    <a:pt x="0" y="89594"/>
                    <a:pt x="7457" y="98368"/>
                    <a:pt x="16564" y="98368"/>
                  </a:cubicBezTo>
                  <a:cubicBezTo>
                    <a:pt x="25742" y="98368"/>
                    <a:pt x="33126" y="90935"/>
                    <a:pt x="33126" y="81795"/>
                  </a:cubicBezTo>
                  <a:cubicBezTo>
                    <a:pt x="33126" y="72663"/>
                    <a:pt x="27678" y="67495"/>
                    <a:pt x="20436" y="65739"/>
                  </a:cubicBezTo>
                  <a:lnTo>
                    <a:pt x="20436" y="0"/>
                  </a:lnTo>
                  <a:close/>
                  <a:moveTo>
                    <a:pt x="25383" y="81795"/>
                  </a:moveTo>
                  <a:cubicBezTo>
                    <a:pt x="25383" y="86655"/>
                    <a:pt x="21440" y="90612"/>
                    <a:pt x="16564" y="90612"/>
                  </a:cubicBezTo>
                  <a:cubicBezTo>
                    <a:pt x="11687" y="90612"/>
                    <a:pt x="7744" y="86655"/>
                    <a:pt x="7744" y="81795"/>
                  </a:cubicBezTo>
                  <a:cubicBezTo>
                    <a:pt x="7744" y="76935"/>
                    <a:pt x="11687" y="72986"/>
                    <a:pt x="16564" y="72986"/>
                  </a:cubicBezTo>
                  <a:cubicBezTo>
                    <a:pt x="21440" y="72986"/>
                    <a:pt x="25383" y="76935"/>
                    <a:pt x="25383" y="81795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CAC4AE59-B414-F240-8A49-BA7380764BE9}"/>
              </a:ext>
            </a:extLst>
          </p:cNvPr>
          <p:cNvGrpSpPr>
            <a:grpSpLocks noChangeAspect="1"/>
          </p:cNvGrpSpPr>
          <p:nvPr/>
        </p:nvGrpSpPr>
        <p:grpSpPr>
          <a:xfrm>
            <a:off x="9526041" y="2702231"/>
            <a:ext cx="1086852" cy="984856"/>
            <a:chOff x="5200841" y="4100897"/>
            <a:chExt cx="257935" cy="233729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22" name="Freeform 178">
              <a:extLst>
                <a:ext uri="{FF2B5EF4-FFF2-40B4-BE49-F238E27FC236}">
                  <a16:creationId xmlns:a16="http://schemas.microsoft.com/office/drawing/2014/main" id="{780F54E2-B96E-2B48-8FE8-03133647B469}"/>
                </a:ext>
              </a:extLst>
            </p:cNvPr>
            <p:cNvSpPr/>
            <p:nvPr/>
          </p:nvSpPr>
          <p:spPr>
            <a:xfrm>
              <a:off x="5287107" y="4248108"/>
              <a:ext cx="14268" cy="14418"/>
            </a:xfrm>
            <a:custGeom>
              <a:avLst/>
              <a:gdLst>
                <a:gd name="connsiteX0" fmla="*/ 7134 w 14268"/>
                <a:gd name="connsiteY0" fmla="*/ 0 h 14418"/>
                <a:gd name="connsiteX1" fmla="*/ 0 w 14268"/>
                <a:gd name="connsiteY1" fmla="*/ 7213 h 14418"/>
                <a:gd name="connsiteX2" fmla="*/ 7134 w 14268"/>
                <a:gd name="connsiteY2" fmla="*/ 14419 h 14418"/>
                <a:gd name="connsiteX3" fmla="*/ 14269 w 14268"/>
                <a:gd name="connsiteY3" fmla="*/ 7213 h 14418"/>
                <a:gd name="connsiteX4" fmla="*/ 7134 w 14268"/>
                <a:gd name="connsiteY4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68" h="14418">
                  <a:moveTo>
                    <a:pt x="7134" y="0"/>
                  </a:moveTo>
                  <a:cubicBezTo>
                    <a:pt x="3201" y="0"/>
                    <a:pt x="0" y="3241"/>
                    <a:pt x="0" y="7213"/>
                  </a:cubicBezTo>
                  <a:cubicBezTo>
                    <a:pt x="0" y="11185"/>
                    <a:pt x="3201" y="14419"/>
                    <a:pt x="7134" y="14419"/>
                  </a:cubicBezTo>
                  <a:cubicBezTo>
                    <a:pt x="11067" y="14419"/>
                    <a:pt x="14269" y="11185"/>
                    <a:pt x="14269" y="7213"/>
                  </a:cubicBezTo>
                  <a:cubicBezTo>
                    <a:pt x="14269" y="3241"/>
                    <a:pt x="11067" y="0"/>
                    <a:pt x="7134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3" name="Freeform 179">
              <a:extLst>
                <a:ext uri="{FF2B5EF4-FFF2-40B4-BE49-F238E27FC236}">
                  <a16:creationId xmlns:a16="http://schemas.microsoft.com/office/drawing/2014/main" id="{9E4EECE7-18F8-0044-A4D5-190F2FA5CA7E}"/>
                </a:ext>
              </a:extLst>
            </p:cNvPr>
            <p:cNvSpPr/>
            <p:nvPr/>
          </p:nvSpPr>
          <p:spPr>
            <a:xfrm>
              <a:off x="5257888" y="4248108"/>
              <a:ext cx="14268" cy="14418"/>
            </a:xfrm>
            <a:custGeom>
              <a:avLst/>
              <a:gdLst>
                <a:gd name="connsiteX0" fmla="*/ 7134 w 14268"/>
                <a:gd name="connsiteY0" fmla="*/ 0 h 14418"/>
                <a:gd name="connsiteX1" fmla="*/ 0 w 14268"/>
                <a:gd name="connsiteY1" fmla="*/ 7213 h 14418"/>
                <a:gd name="connsiteX2" fmla="*/ 7134 w 14268"/>
                <a:gd name="connsiteY2" fmla="*/ 14419 h 14418"/>
                <a:gd name="connsiteX3" fmla="*/ 14268 w 14268"/>
                <a:gd name="connsiteY3" fmla="*/ 7213 h 14418"/>
                <a:gd name="connsiteX4" fmla="*/ 7134 w 14268"/>
                <a:gd name="connsiteY4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68" h="14418">
                  <a:moveTo>
                    <a:pt x="7134" y="0"/>
                  </a:moveTo>
                  <a:cubicBezTo>
                    <a:pt x="3201" y="0"/>
                    <a:pt x="0" y="3241"/>
                    <a:pt x="0" y="7213"/>
                  </a:cubicBezTo>
                  <a:cubicBezTo>
                    <a:pt x="0" y="11185"/>
                    <a:pt x="3201" y="14419"/>
                    <a:pt x="7134" y="14419"/>
                  </a:cubicBezTo>
                  <a:cubicBezTo>
                    <a:pt x="11067" y="14419"/>
                    <a:pt x="14268" y="11185"/>
                    <a:pt x="14268" y="7213"/>
                  </a:cubicBezTo>
                  <a:cubicBezTo>
                    <a:pt x="14268" y="3241"/>
                    <a:pt x="11067" y="0"/>
                    <a:pt x="7134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4" name="Freeform 180">
              <a:extLst>
                <a:ext uri="{FF2B5EF4-FFF2-40B4-BE49-F238E27FC236}">
                  <a16:creationId xmlns:a16="http://schemas.microsoft.com/office/drawing/2014/main" id="{59286EE8-8A67-3540-A21E-6D8599F8C519}"/>
                </a:ext>
              </a:extLst>
            </p:cNvPr>
            <p:cNvSpPr/>
            <p:nvPr/>
          </p:nvSpPr>
          <p:spPr>
            <a:xfrm>
              <a:off x="5228676" y="4248108"/>
              <a:ext cx="14268" cy="14418"/>
            </a:xfrm>
            <a:custGeom>
              <a:avLst/>
              <a:gdLst>
                <a:gd name="connsiteX0" fmla="*/ 7127 w 14268"/>
                <a:gd name="connsiteY0" fmla="*/ 0 h 14418"/>
                <a:gd name="connsiteX1" fmla="*/ 0 w 14268"/>
                <a:gd name="connsiteY1" fmla="*/ 7213 h 14418"/>
                <a:gd name="connsiteX2" fmla="*/ 7127 w 14268"/>
                <a:gd name="connsiteY2" fmla="*/ 14419 h 14418"/>
                <a:gd name="connsiteX3" fmla="*/ 14269 w 14268"/>
                <a:gd name="connsiteY3" fmla="*/ 7213 h 14418"/>
                <a:gd name="connsiteX4" fmla="*/ 7127 w 14268"/>
                <a:gd name="connsiteY4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68" h="14418">
                  <a:moveTo>
                    <a:pt x="7127" y="0"/>
                  </a:moveTo>
                  <a:cubicBezTo>
                    <a:pt x="3194" y="0"/>
                    <a:pt x="0" y="3241"/>
                    <a:pt x="0" y="7213"/>
                  </a:cubicBezTo>
                  <a:cubicBezTo>
                    <a:pt x="0" y="11185"/>
                    <a:pt x="3194" y="14419"/>
                    <a:pt x="7127" y="14419"/>
                  </a:cubicBezTo>
                  <a:cubicBezTo>
                    <a:pt x="11060" y="14419"/>
                    <a:pt x="14269" y="11185"/>
                    <a:pt x="14269" y="7213"/>
                  </a:cubicBezTo>
                  <a:cubicBezTo>
                    <a:pt x="14269" y="3241"/>
                    <a:pt x="11060" y="0"/>
                    <a:pt x="7127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5" name="Freeform 181">
              <a:extLst>
                <a:ext uri="{FF2B5EF4-FFF2-40B4-BE49-F238E27FC236}">
                  <a16:creationId xmlns:a16="http://schemas.microsoft.com/office/drawing/2014/main" id="{EF4E87DE-18DC-EF47-BD43-5DFD4A5BA5A1}"/>
                </a:ext>
              </a:extLst>
            </p:cNvPr>
            <p:cNvSpPr/>
            <p:nvPr/>
          </p:nvSpPr>
          <p:spPr>
            <a:xfrm>
              <a:off x="5416680" y="4172997"/>
              <a:ext cx="14268" cy="14418"/>
            </a:xfrm>
            <a:custGeom>
              <a:avLst/>
              <a:gdLst>
                <a:gd name="connsiteX0" fmla="*/ 7134 w 14268"/>
                <a:gd name="connsiteY0" fmla="*/ 0 h 14418"/>
                <a:gd name="connsiteX1" fmla="*/ 0 w 14268"/>
                <a:gd name="connsiteY1" fmla="*/ 7213 h 14418"/>
                <a:gd name="connsiteX2" fmla="*/ 7134 w 14268"/>
                <a:gd name="connsiteY2" fmla="*/ 14419 h 14418"/>
                <a:gd name="connsiteX3" fmla="*/ 14268 w 14268"/>
                <a:gd name="connsiteY3" fmla="*/ 7213 h 14418"/>
                <a:gd name="connsiteX4" fmla="*/ 7134 w 14268"/>
                <a:gd name="connsiteY4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68" h="14418">
                  <a:moveTo>
                    <a:pt x="7134" y="0"/>
                  </a:moveTo>
                  <a:cubicBezTo>
                    <a:pt x="3201" y="0"/>
                    <a:pt x="0" y="3241"/>
                    <a:pt x="0" y="7213"/>
                  </a:cubicBezTo>
                  <a:cubicBezTo>
                    <a:pt x="0" y="11178"/>
                    <a:pt x="3201" y="14419"/>
                    <a:pt x="7134" y="14419"/>
                  </a:cubicBezTo>
                  <a:cubicBezTo>
                    <a:pt x="11067" y="14419"/>
                    <a:pt x="14268" y="11178"/>
                    <a:pt x="14268" y="7213"/>
                  </a:cubicBezTo>
                  <a:cubicBezTo>
                    <a:pt x="14268" y="3241"/>
                    <a:pt x="11067" y="0"/>
                    <a:pt x="7134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6" name="Freeform 182">
              <a:extLst>
                <a:ext uri="{FF2B5EF4-FFF2-40B4-BE49-F238E27FC236}">
                  <a16:creationId xmlns:a16="http://schemas.microsoft.com/office/drawing/2014/main" id="{1D1E2A52-7F67-AD42-B4C5-310DCB277D19}"/>
                </a:ext>
              </a:extLst>
            </p:cNvPr>
            <p:cNvSpPr/>
            <p:nvPr/>
          </p:nvSpPr>
          <p:spPr>
            <a:xfrm>
              <a:off x="5387468" y="4172997"/>
              <a:ext cx="14261" cy="14418"/>
            </a:xfrm>
            <a:custGeom>
              <a:avLst/>
              <a:gdLst>
                <a:gd name="connsiteX0" fmla="*/ 7127 w 14261"/>
                <a:gd name="connsiteY0" fmla="*/ 0 h 14418"/>
                <a:gd name="connsiteX1" fmla="*/ 0 w 14261"/>
                <a:gd name="connsiteY1" fmla="*/ 7213 h 14418"/>
                <a:gd name="connsiteX2" fmla="*/ 7127 w 14261"/>
                <a:gd name="connsiteY2" fmla="*/ 14419 h 14418"/>
                <a:gd name="connsiteX3" fmla="*/ 14261 w 14261"/>
                <a:gd name="connsiteY3" fmla="*/ 7213 h 14418"/>
                <a:gd name="connsiteX4" fmla="*/ 7127 w 14261"/>
                <a:gd name="connsiteY4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61" h="14418">
                  <a:moveTo>
                    <a:pt x="7127" y="0"/>
                  </a:moveTo>
                  <a:cubicBezTo>
                    <a:pt x="3194" y="0"/>
                    <a:pt x="0" y="3241"/>
                    <a:pt x="0" y="7213"/>
                  </a:cubicBezTo>
                  <a:cubicBezTo>
                    <a:pt x="0" y="11178"/>
                    <a:pt x="3194" y="14419"/>
                    <a:pt x="7127" y="14419"/>
                  </a:cubicBezTo>
                  <a:cubicBezTo>
                    <a:pt x="11060" y="14419"/>
                    <a:pt x="14261" y="11178"/>
                    <a:pt x="14261" y="7213"/>
                  </a:cubicBezTo>
                  <a:cubicBezTo>
                    <a:pt x="14261" y="3241"/>
                    <a:pt x="11060" y="0"/>
                    <a:pt x="7127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" name="Freeform 183">
              <a:extLst>
                <a:ext uri="{FF2B5EF4-FFF2-40B4-BE49-F238E27FC236}">
                  <a16:creationId xmlns:a16="http://schemas.microsoft.com/office/drawing/2014/main" id="{0030CD0D-92C1-F94E-B877-D1FCC5B7FDA5}"/>
                </a:ext>
              </a:extLst>
            </p:cNvPr>
            <p:cNvSpPr/>
            <p:nvPr/>
          </p:nvSpPr>
          <p:spPr>
            <a:xfrm>
              <a:off x="5358242" y="4172997"/>
              <a:ext cx="14275" cy="14418"/>
            </a:xfrm>
            <a:custGeom>
              <a:avLst/>
              <a:gdLst>
                <a:gd name="connsiteX0" fmla="*/ 7134 w 14275"/>
                <a:gd name="connsiteY0" fmla="*/ 0 h 14418"/>
                <a:gd name="connsiteX1" fmla="*/ 0 w 14275"/>
                <a:gd name="connsiteY1" fmla="*/ 7213 h 14418"/>
                <a:gd name="connsiteX2" fmla="*/ 7134 w 14275"/>
                <a:gd name="connsiteY2" fmla="*/ 14419 h 14418"/>
                <a:gd name="connsiteX3" fmla="*/ 14276 w 14275"/>
                <a:gd name="connsiteY3" fmla="*/ 7213 h 14418"/>
                <a:gd name="connsiteX4" fmla="*/ 7134 w 14275"/>
                <a:gd name="connsiteY4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75" h="14418">
                  <a:moveTo>
                    <a:pt x="7134" y="0"/>
                  </a:moveTo>
                  <a:cubicBezTo>
                    <a:pt x="3201" y="0"/>
                    <a:pt x="0" y="3241"/>
                    <a:pt x="0" y="7213"/>
                  </a:cubicBezTo>
                  <a:cubicBezTo>
                    <a:pt x="0" y="11178"/>
                    <a:pt x="3201" y="14419"/>
                    <a:pt x="7134" y="14419"/>
                  </a:cubicBezTo>
                  <a:cubicBezTo>
                    <a:pt x="11067" y="14419"/>
                    <a:pt x="14276" y="11178"/>
                    <a:pt x="14276" y="7213"/>
                  </a:cubicBezTo>
                  <a:cubicBezTo>
                    <a:pt x="14276" y="3241"/>
                    <a:pt x="11067" y="0"/>
                    <a:pt x="7134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" name="Freeform 184">
              <a:extLst>
                <a:ext uri="{FF2B5EF4-FFF2-40B4-BE49-F238E27FC236}">
                  <a16:creationId xmlns:a16="http://schemas.microsoft.com/office/drawing/2014/main" id="{06B558BE-8453-844F-BB78-CC66DE77835E}"/>
                </a:ext>
              </a:extLst>
            </p:cNvPr>
            <p:cNvSpPr/>
            <p:nvPr/>
          </p:nvSpPr>
          <p:spPr>
            <a:xfrm>
              <a:off x="5200841" y="4198644"/>
              <a:ext cx="128363" cy="113348"/>
            </a:xfrm>
            <a:custGeom>
              <a:avLst/>
              <a:gdLst>
                <a:gd name="connsiteX0" fmla="*/ 94190 w 128363"/>
                <a:gd name="connsiteY0" fmla="*/ 0 h 113348"/>
                <a:gd name="connsiteX1" fmla="*/ 34166 w 128363"/>
                <a:gd name="connsiteY1" fmla="*/ 0 h 113348"/>
                <a:gd name="connsiteX2" fmla="*/ 30570 w 128363"/>
                <a:gd name="connsiteY2" fmla="*/ 2101 h 113348"/>
                <a:gd name="connsiteX3" fmla="*/ 555 w 128363"/>
                <a:gd name="connsiteY3" fmla="*/ 54570 h 113348"/>
                <a:gd name="connsiteX4" fmla="*/ 555 w 128363"/>
                <a:gd name="connsiteY4" fmla="*/ 58764 h 113348"/>
                <a:gd name="connsiteX5" fmla="*/ 30570 w 128363"/>
                <a:gd name="connsiteY5" fmla="*/ 111254 h 113348"/>
                <a:gd name="connsiteX6" fmla="*/ 34166 w 128363"/>
                <a:gd name="connsiteY6" fmla="*/ 113348 h 113348"/>
                <a:gd name="connsiteX7" fmla="*/ 94190 w 128363"/>
                <a:gd name="connsiteY7" fmla="*/ 113348 h 113348"/>
                <a:gd name="connsiteX8" fmla="*/ 97786 w 128363"/>
                <a:gd name="connsiteY8" fmla="*/ 111254 h 113348"/>
                <a:gd name="connsiteX9" fmla="*/ 127809 w 128363"/>
                <a:gd name="connsiteY9" fmla="*/ 58764 h 113348"/>
                <a:gd name="connsiteX10" fmla="*/ 127809 w 128363"/>
                <a:gd name="connsiteY10" fmla="*/ 54570 h 113348"/>
                <a:gd name="connsiteX11" fmla="*/ 97786 w 128363"/>
                <a:gd name="connsiteY11" fmla="*/ 2101 h 113348"/>
                <a:gd name="connsiteX12" fmla="*/ 94190 w 128363"/>
                <a:gd name="connsiteY12" fmla="*/ 0 h 113348"/>
                <a:gd name="connsiteX13" fmla="*/ 119232 w 128363"/>
                <a:gd name="connsiteY13" fmla="*/ 56993 h 113348"/>
                <a:gd name="connsiteX14" fmla="*/ 91793 w 128363"/>
                <a:gd name="connsiteY14" fmla="*/ 104959 h 113348"/>
                <a:gd name="connsiteX15" fmla="*/ 36563 w 128363"/>
                <a:gd name="connsiteY15" fmla="*/ 104959 h 113348"/>
                <a:gd name="connsiteX16" fmla="*/ 8952 w 128363"/>
                <a:gd name="connsiteY16" fmla="*/ 56663 h 113348"/>
                <a:gd name="connsiteX17" fmla="*/ 36563 w 128363"/>
                <a:gd name="connsiteY17" fmla="*/ 8389 h 113348"/>
                <a:gd name="connsiteX18" fmla="*/ 91793 w 128363"/>
                <a:gd name="connsiteY18" fmla="*/ 8389 h 113348"/>
                <a:gd name="connsiteX19" fmla="*/ 119419 w 128363"/>
                <a:gd name="connsiteY19" fmla="*/ 56663 h 113348"/>
                <a:gd name="connsiteX20" fmla="*/ 119232 w 128363"/>
                <a:gd name="connsiteY20" fmla="*/ 56993 h 11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8363" h="113348">
                  <a:moveTo>
                    <a:pt x="94190" y="0"/>
                  </a:moveTo>
                  <a:lnTo>
                    <a:pt x="34166" y="0"/>
                  </a:lnTo>
                  <a:cubicBezTo>
                    <a:pt x="32688" y="0"/>
                    <a:pt x="31309" y="803"/>
                    <a:pt x="30570" y="2101"/>
                  </a:cubicBezTo>
                  <a:lnTo>
                    <a:pt x="555" y="54570"/>
                  </a:lnTo>
                  <a:cubicBezTo>
                    <a:pt x="-185" y="55867"/>
                    <a:pt x="-185" y="57474"/>
                    <a:pt x="555" y="58764"/>
                  </a:cubicBezTo>
                  <a:lnTo>
                    <a:pt x="30570" y="111254"/>
                  </a:lnTo>
                  <a:cubicBezTo>
                    <a:pt x="31309" y="112545"/>
                    <a:pt x="32680" y="113348"/>
                    <a:pt x="34166" y="113348"/>
                  </a:cubicBezTo>
                  <a:lnTo>
                    <a:pt x="94190" y="113348"/>
                  </a:lnTo>
                  <a:cubicBezTo>
                    <a:pt x="95676" y="113348"/>
                    <a:pt x="97047" y="112545"/>
                    <a:pt x="97786" y="111254"/>
                  </a:cubicBezTo>
                  <a:lnTo>
                    <a:pt x="127809" y="58764"/>
                  </a:lnTo>
                  <a:cubicBezTo>
                    <a:pt x="128548" y="57474"/>
                    <a:pt x="128548" y="55867"/>
                    <a:pt x="127809" y="54570"/>
                  </a:cubicBezTo>
                  <a:lnTo>
                    <a:pt x="97786" y="2101"/>
                  </a:lnTo>
                  <a:cubicBezTo>
                    <a:pt x="97047" y="803"/>
                    <a:pt x="95669" y="0"/>
                    <a:pt x="94190" y="0"/>
                  </a:cubicBezTo>
                  <a:close/>
                  <a:moveTo>
                    <a:pt x="119232" y="56993"/>
                  </a:moveTo>
                  <a:lnTo>
                    <a:pt x="91793" y="104959"/>
                  </a:lnTo>
                  <a:lnTo>
                    <a:pt x="36563" y="104959"/>
                  </a:lnTo>
                  <a:lnTo>
                    <a:pt x="8952" y="56663"/>
                  </a:lnTo>
                  <a:lnTo>
                    <a:pt x="36563" y="8389"/>
                  </a:lnTo>
                  <a:lnTo>
                    <a:pt x="91793" y="8389"/>
                  </a:lnTo>
                  <a:lnTo>
                    <a:pt x="119419" y="56663"/>
                  </a:lnTo>
                  <a:lnTo>
                    <a:pt x="119232" y="56993"/>
                  </a:ln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9" name="Freeform 185">
              <a:extLst>
                <a:ext uri="{FF2B5EF4-FFF2-40B4-BE49-F238E27FC236}">
                  <a16:creationId xmlns:a16="http://schemas.microsoft.com/office/drawing/2014/main" id="{752E7993-AB4F-4940-AA83-8EB087C4E127}"/>
                </a:ext>
              </a:extLst>
            </p:cNvPr>
            <p:cNvSpPr/>
            <p:nvPr/>
          </p:nvSpPr>
          <p:spPr>
            <a:xfrm>
              <a:off x="5330413" y="4123532"/>
              <a:ext cx="128363" cy="113348"/>
            </a:xfrm>
            <a:custGeom>
              <a:avLst/>
              <a:gdLst>
                <a:gd name="connsiteX0" fmla="*/ 94198 w 128363"/>
                <a:gd name="connsiteY0" fmla="*/ 0 h 113348"/>
                <a:gd name="connsiteX1" fmla="*/ 34166 w 128363"/>
                <a:gd name="connsiteY1" fmla="*/ 0 h 113348"/>
                <a:gd name="connsiteX2" fmla="*/ 30570 w 128363"/>
                <a:gd name="connsiteY2" fmla="*/ 2094 h 113348"/>
                <a:gd name="connsiteX3" fmla="*/ 555 w 128363"/>
                <a:gd name="connsiteY3" fmla="*/ 54577 h 113348"/>
                <a:gd name="connsiteX4" fmla="*/ 555 w 128363"/>
                <a:gd name="connsiteY4" fmla="*/ 58771 h 113348"/>
                <a:gd name="connsiteX5" fmla="*/ 30570 w 128363"/>
                <a:gd name="connsiteY5" fmla="*/ 111247 h 113348"/>
                <a:gd name="connsiteX6" fmla="*/ 34166 w 128363"/>
                <a:gd name="connsiteY6" fmla="*/ 113348 h 113348"/>
                <a:gd name="connsiteX7" fmla="*/ 94198 w 128363"/>
                <a:gd name="connsiteY7" fmla="*/ 113348 h 113348"/>
                <a:gd name="connsiteX8" fmla="*/ 97793 w 128363"/>
                <a:gd name="connsiteY8" fmla="*/ 111247 h 113348"/>
                <a:gd name="connsiteX9" fmla="*/ 127809 w 128363"/>
                <a:gd name="connsiteY9" fmla="*/ 58771 h 113348"/>
                <a:gd name="connsiteX10" fmla="*/ 127809 w 128363"/>
                <a:gd name="connsiteY10" fmla="*/ 54577 h 113348"/>
                <a:gd name="connsiteX11" fmla="*/ 97793 w 128363"/>
                <a:gd name="connsiteY11" fmla="*/ 2094 h 113348"/>
                <a:gd name="connsiteX12" fmla="*/ 94198 w 128363"/>
                <a:gd name="connsiteY12" fmla="*/ 0 h 113348"/>
                <a:gd name="connsiteX13" fmla="*/ 91800 w 128363"/>
                <a:gd name="connsiteY13" fmla="*/ 104952 h 113348"/>
                <a:gd name="connsiteX14" fmla="*/ 36563 w 128363"/>
                <a:gd name="connsiteY14" fmla="*/ 104952 h 113348"/>
                <a:gd name="connsiteX15" fmla="*/ 8952 w 128363"/>
                <a:gd name="connsiteY15" fmla="*/ 56670 h 113348"/>
                <a:gd name="connsiteX16" fmla="*/ 36563 w 128363"/>
                <a:gd name="connsiteY16" fmla="*/ 8389 h 113348"/>
                <a:gd name="connsiteX17" fmla="*/ 91800 w 128363"/>
                <a:gd name="connsiteY17" fmla="*/ 8389 h 113348"/>
                <a:gd name="connsiteX18" fmla="*/ 119412 w 128363"/>
                <a:gd name="connsiteY18" fmla="*/ 56670 h 113348"/>
                <a:gd name="connsiteX19" fmla="*/ 91800 w 128363"/>
                <a:gd name="connsiteY19" fmla="*/ 104952 h 11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363" h="113348">
                  <a:moveTo>
                    <a:pt x="94198" y="0"/>
                  </a:moveTo>
                  <a:lnTo>
                    <a:pt x="34166" y="0"/>
                  </a:lnTo>
                  <a:cubicBezTo>
                    <a:pt x="32688" y="0"/>
                    <a:pt x="31309" y="803"/>
                    <a:pt x="30570" y="2094"/>
                  </a:cubicBezTo>
                  <a:lnTo>
                    <a:pt x="555" y="54577"/>
                  </a:lnTo>
                  <a:cubicBezTo>
                    <a:pt x="-185" y="55867"/>
                    <a:pt x="-185" y="57474"/>
                    <a:pt x="555" y="58771"/>
                  </a:cubicBezTo>
                  <a:lnTo>
                    <a:pt x="30570" y="111247"/>
                  </a:lnTo>
                  <a:cubicBezTo>
                    <a:pt x="31309" y="112545"/>
                    <a:pt x="32688" y="113348"/>
                    <a:pt x="34166" y="113348"/>
                  </a:cubicBezTo>
                  <a:lnTo>
                    <a:pt x="94198" y="113348"/>
                  </a:lnTo>
                  <a:cubicBezTo>
                    <a:pt x="95676" y="113348"/>
                    <a:pt x="97054" y="112545"/>
                    <a:pt x="97793" y="111247"/>
                  </a:cubicBezTo>
                  <a:lnTo>
                    <a:pt x="127809" y="58771"/>
                  </a:lnTo>
                  <a:cubicBezTo>
                    <a:pt x="128548" y="57474"/>
                    <a:pt x="128548" y="55867"/>
                    <a:pt x="127809" y="54577"/>
                  </a:cubicBezTo>
                  <a:lnTo>
                    <a:pt x="97793" y="2094"/>
                  </a:lnTo>
                  <a:cubicBezTo>
                    <a:pt x="97054" y="803"/>
                    <a:pt x="95676" y="0"/>
                    <a:pt x="94198" y="0"/>
                  </a:cubicBezTo>
                  <a:close/>
                  <a:moveTo>
                    <a:pt x="91800" y="104952"/>
                  </a:moveTo>
                  <a:lnTo>
                    <a:pt x="36563" y="104952"/>
                  </a:lnTo>
                  <a:lnTo>
                    <a:pt x="8952" y="56670"/>
                  </a:lnTo>
                  <a:lnTo>
                    <a:pt x="36563" y="8389"/>
                  </a:lnTo>
                  <a:lnTo>
                    <a:pt x="91800" y="8389"/>
                  </a:lnTo>
                  <a:lnTo>
                    <a:pt x="119412" y="56670"/>
                  </a:lnTo>
                  <a:lnTo>
                    <a:pt x="91800" y="104952"/>
                  </a:ln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0" name="Freeform 186">
              <a:extLst>
                <a:ext uri="{FF2B5EF4-FFF2-40B4-BE49-F238E27FC236}">
                  <a16:creationId xmlns:a16="http://schemas.microsoft.com/office/drawing/2014/main" id="{8B7461C4-AA73-534B-AB17-F808C0255E04}"/>
                </a:ext>
              </a:extLst>
            </p:cNvPr>
            <p:cNvSpPr/>
            <p:nvPr/>
          </p:nvSpPr>
          <p:spPr>
            <a:xfrm>
              <a:off x="5259955" y="4100897"/>
              <a:ext cx="141300" cy="233729"/>
            </a:xfrm>
            <a:custGeom>
              <a:avLst/>
              <a:gdLst>
                <a:gd name="connsiteX0" fmla="*/ 4156 w 141300"/>
                <a:gd name="connsiteY0" fmla="*/ 233730 h 233729"/>
                <a:gd name="connsiteX1" fmla="*/ 48993 w 141300"/>
                <a:gd name="connsiteY1" fmla="*/ 233730 h 233729"/>
                <a:gd name="connsiteX2" fmla="*/ 52581 w 141300"/>
                <a:gd name="connsiteY2" fmla="*/ 231643 h 233729"/>
                <a:gd name="connsiteX3" fmla="*/ 94698 w 141300"/>
                <a:gd name="connsiteY3" fmla="*/ 158611 h 233729"/>
                <a:gd name="connsiteX4" fmla="*/ 137152 w 141300"/>
                <a:gd name="connsiteY4" fmla="*/ 158611 h 233729"/>
                <a:gd name="connsiteX5" fmla="*/ 141300 w 141300"/>
                <a:gd name="connsiteY5" fmla="*/ 154417 h 233729"/>
                <a:gd name="connsiteX6" fmla="*/ 137152 w 141300"/>
                <a:gd name="connsiteY6" fmla="*/ 150223 h 233729"/>
                <a:gd name="connsiteX7" fmla="*/ 94698 w 141300"/>
                <a:gd name="connsiteY7" fmla="*/ 150223 h 233729"/>
                <a:gd name="connsiteX8" fmla="*/ 94511 w 141300"/>
                <a:gd name="connsiteY8" fmla="*/ 149907 h 233729"/>
                <a:gd name="connsiteX9" fmla="*/ 53794 w 141300"/>
                <a:gd name="connsiteY9" fmla="*/ 79313 h 233729"/>
                <a:gd name="connsiteX10" fmla="*/ 53988 w 141300"/>
                <a:gd name="connsiteY10" fmla="*/ 78976 h 233729"/>
                <a:gd name="connsiteX11" fmla="*/ 94698 w 141300"/>
                <a:gd name="connsiteY11" fmla="*/ 8396 h 233729"/>
                <a:gd name="connsiteX12" fmla="*/ 137152 w 141300"/>
                <a:gd name="connsiteY12" fmla="*/ 8396 h 233729"/>
                <a:gd name="connsiteX13" fmla="*/ 141300 w 141300"/>
                <a:gd name="connsiteY13" fmla="*/ 4194 h 233729"/>
                <a:gd name="connsiteX14" fmla="*/ 137152 w 141300"/>
                <a:gd name="connsiteY14" fmla="*/ 0 h 233729"/>
                <a:gd name="connsiteX15" fmla="*/ 92308 w 141300"/>
                <a:gd name="connsiteY15" fmla="*/ 0 h 233729"/>
                <a:gd name="connsiteX16" fmla="*/ 88719 w 141300"/>
                <a:gd name="connsiteY16" fmla="*/ 2094 h 233729"/>
                <a:gd name="connsiteX17" fmla="*/ 46609 w 141300"/>
                <a:gd name="connsiteY17" fmla="*/ 75118 h 233729"/>
                <a:gd name="connsiteX18" fmla="*/ 4156 w 141300"/>
                <a:gd name="connsiteY18" fmla="*/ 75118 h 233729"/>
                <a:gd name="connsiteX19" fmla="*/ 0 w 141300"/>
                <a:gd name="connsiteY19" fmla="*/ 79313 h 233729"/>
                <a:gd name="connsiteX20" fmla="*/ 4156 w 141300"/>
                <a:gd name="connsiteY20" fmla="*/ 83507 h 233729"/>
                <a:gd name="connsiteX21" fmla="*/ 46609 w 141300"/>
                <a:gd name="connsiteY21" fmla="*/ 83507 h 233729"/>
                <a:gd name="connsiteX22" fmla="*/ 46796 w 141300"/>
                <a:gd name="connsiteY22" fmla="*/ 83823 h 233729"/>
                <a:gd name="connsiteX23" fmla="*/ 87506 w 141300"/>
                <a:gd name="connsiteY23" fmla="*/ 154417 h 233729"/>
                <a:gd name="connsiteX24" fmla="*/ 87319 w 141300"/>
                <a:gd name="connsiteY24" fmla="*/ 154754 h 233729"/>
                <a:gd name="connsiteX25" fmla="*/ 46609 w 141300"/>
                <a:gd name="connsiteY25" fmla="*/ 225334 h 233729"/>
                <a:gd name="connsiteX26" fmla="*/ 4156 w 141300"/>
                <a:gd name="connsiteY26" fmla="*/ 225334 h 233729"/>
                <a:gd name="connsiteX27" fmla="*/ 0 w 141300"/>
                <a:gd name="connsiteY27" fmla="*/ 229535 h 233729"/>
                <a:gd name="connsiteX28" fmla="*/ 4156 w 141300"/>
                <a:gd name="connsiteY28" fmla="*/ 233730 h 233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1300" h="233729">
                  <a:moveTo>
                    <a:pt x="4156" y="233730"/>
                  </a:moveTo>
                  <a:lnTo>
                    <a:pt x="48993" y="233730"/>
                  </a:lnTo>
                  <a:cubicBezTo>
                    <a:pt x="50464" y="233730"/>
                    <a:pt x="51842" y="232927"/>
                    <a:pt x="52581" y="231643"/>
                  </a:cubicBezTo>
                  <a:lnTo>
                    <a:pt x="94698" y="158611"/>
                  </a:lnTo>
                  <a:lnTo>
                    <a:pt x="137152" y="158611"/>
                  </a:lnTo>
                  <a:cubicBezTo>
                    <a:pt x="139441" y="158611"/>
                    <a:pt x="141300" y="156733"/>
                    <a:pt x="141300" y="154417"/>
                  </a:cubicBezTo>
                  <a:cubicBezTo>
                    <a:pt x="141300" y="152108"/>
                    <a:pt x="139441" y="150223"/>
                    <a:pt x="137152" y="150223"/>
                  </a:cubicBezTo>
                  <a:lnTo>
                    <a:pt x="94698" y="150223"/>
                  </a:lnTo>
                  <a:lnTo>
                    <a:pt x="94511" y="149907"/>
                  </a:lnTo>
                  <a:lnTo>
                    <a:pt x="53794" y="79313"/>
                  </a:lnTo>
                  <a:lnTo>
                    <a:pt x="53988" y="78976"/>
                  </a:lnTo>
                  <a:lnTo>
                    <a:pt x="94698" y="8396"/>
                  </a:lnTo>
                  <a:lnTo>
                    <a:pt x="137152" y="8396"/>
                  </a:lnTo>
                  <a:cubicBezTo>
                    <a:pt x="139441" y="8396"/>
                    <a:pt x="141300" y="6510"/>
                    <a:pt x="141300" y="4194"/>
                  </a:cubicBezTo>
                  <a:cubicBezTo>
                    <a:pt x="141300" y="1886"/>
                    <a:pt x="139441" y="0"/>
                    <a:pt x="137152" y="0"/>
                  </a:cubicBezTo>
                  <a:lnTo>
                    <a:pt x="92308" y="0"/>
                  </a:lnTo>
                  <a:cubicBezTo>
                    <a:pt x="90837" y="0"/>
                    <a:pt x="89465" y="803"/>
                    <a:pt x="88719" y="2094"/>
                  </a:cubicBezTo>
                  <a:lnTo>
                    <a:pt x="46609" y="75118"/>
                  </a:lnTo>
                  <a:lnTo>
                    <a:pt x="4156" y="75118"/>
                  </a:lnTo>
                  <a:cubicBezTo>
                    <a:pt x="1859" y="75118"/>
                    <a:pt x="0" y="76997"/>
                    <a:pt x="0" y="79313"/>
                  </a:cubicBezTo>
                  <a:cubicBezTo>
                    <a:pt x="0" y="81622"/>
                    <a:pt x="1859" y="83507"/>
                    <a:pt x="4156" y="83507"/>
                  </a:cubicBezTo>
                  <a:lnTo>
                    <a:pt x="46609" y="83507"/>
                  </a:lnTo>
                  <a:lnTo>
                    <a:pt x="46796" y="83823"/>
                  </a:lnTo>
                  <a:lnTo>
                    <a:pt x="87506" y="154417"/>
                  </a:lnTo>
                  <a:lnTo>
                    <a:pt x="87319" y="154754"/>
                  </a:lnTo>
                  <a:lnTo>
                    <a:pt x="46609" y="225334"/>
                  </a:lnTo>
                  <a:lnTo>
                    <a:pt x="4156" y="225334"/>
                  </a:lnTo>
                  <a:cubicBezTo>
                    <a:pt x="1859" y="225334"/>
                    <a:pt x="0" y="227219"/>
                    <a:pt x="0" y="229535"/>
                  </a:cubicBezTo>
                  <a:cubicBezTo>
                    <a:pt x="0" y="231844"/>
                    <a:pt x="1859" y="233730"/>
                    <a:pt x="4156" y="23373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1" name="Freeform 187">
              <a:extLst>
                <a:ext uri="{FF2B5EF4-FFF2-40B4-BE49-F238E27FC236}">
                  <a16:creationId xmlns:a16="http://schemas.microsoft.com/office/drawing/2014/main" id="{C6F72C27-4CB3-2043-A6E0-4F647E9FBB71}"/>
                </a:ext>
              </a:extLst>
            </p:cNvPr>
            <p:cNvSpPr/>
            <p:nvPr/>
          </p:nvSpPr>
          <p:spPr>
            <a:xfrm>
              <a:off x="5227614" y="4176016"/>
              <a:ext cx="24439" cy="8388"/>
            </a:xfrm>
            <a:custGeom>
              <a:avLst/>
              <a:gdLst>
                <a:gd name="connsiteX0" fmla="*/ 20284 w 24439"/>
                <a:gd name="connsiteY0" fmla="*/ 0 h 8388"/>
                <a:gd name="connsiteX1" fmla="*/ 4156 w 24439"/>
                <a:gd name="connsiteY1" fmla="*/ 0 h 8388"/>
                <a:gd name="connsiteX2" fmla="*/ 0 w 24439"/>
                <a:gd name="connsiteY2" fmla="*/ 4194 h 8388"/>
                <a:gd name="connsiteX3" fmla="*/ 4156 w 24439"/>
                <a:gd name="connsiteY3" fmla="*/ 8389 h 8388"/>
                <a:gd name="connsiteX4" fmla="*/ 20284 w 24439"/>
                <a:gd name="connsiteY4" fmla="*/ 8389 h 8388"/>
                <a:gd name="connsiteX5" fmla="*/ 24439 w 24439"/>
                <a:gd name="connsiteY5" fmla="*/ 4194 h 8388"/>
                <a:gd name="connsiteX6" fmla="*/ 20284 w 24439"/>
                <a:gd name="connsiteY6" fmla="*/ 0 h 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39" h="8388">
                  <a:moveTo>
                    <a:pt x="20284" y="0"/>
                  </a:moveTo>
                  <a:lnTo>
                    <a:pt x="4156" y="0"/>
                  </a:lnTo>
                  <a:cubicBezTo>
                    <a:pt x="1859" y="0"/>
                    <a:pt x="0" y="1878"/>
                    <a:pt x="0" y="4194"/>
                  </a:cubicBezTo>
                  <a:cubicBezTo>
                    <a:pt x="0" y="6503"/>
                    <a:pt x="1859" y="8389"/>
                    <a:pt x="4156" y="8389"/>
                  </a:cubicBezTo>
                  <a:lnTo>
                    <a:pt x="20284" y="8389"/>
                  </a:lnTo>
                  <a:cubicBezTo>
                    <a:pt x="22573" y="8389"/>
                    <a:pt x="24439" y="6503"/>
                    <a:pt x="24439" y="4194"/>
                  </a:cubicBezTo>
                  <a:cubicBezTo>
                    <a:pt x="24439" y="1878"/>
                    <a:pt x="22573" y="0"/>
                    <a:pt x="20284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2" name="Freeform 188">
              <a:extLst>
                <a:ext uri="{FF2B5EF4-FFF2-40B4-BE49-F238E27FC236}">
                  <a16:creationId xmlns:a16="http://schemas.microsoft.com/office/drawing/2014/main" id="{65A9C6B2-9CA8-764F-8D69-1A3FC77CCDD1}"/>
                </a:ext>
              </a:extLst>
            </p:cNvPr>
            <p:cNvSpPr/>
            <p:nvPr/>
          </p:nvSpPr>
          <p:spPr>
            <a:xfrm>
              <a:off x="5411297" y="4251120"/>
              <a:ext cx="24438" cy="8388"/>
            </a:xfrm>
            <a:custGeom>
              <a:avLst/>
              <a:gdLst>
                <a:gd name="connsiteX0" fmla="*/ 20283 w 24438"/>
                <a:gd name="connsiteY0" fmla="*/ 0 h 8388"/>
                <a:gd name="connsiteX1" fmla="*/ 4156 w 24438"/>
                <a:gd name="connsiteY1" fmla="*/ 0 h 8388"/>
                <a:gd name="connsiteX2" fmla="*/ 0 w 24438"/>
                <a:gd name="connsiteY2" fmla="*/ 4194 h 8388"/>
                <a:gd name="connsiteX3" fmla="*/ 4156 w 24438"/>
                <a:gd name="connsiteY3" fmla="*/ 8389 h 8388"/>
                <a:gd name="connsiteX4" fmla="*/ 20283 w 24438"/>
                <a:gd name="connsiteY4" fmla="*/ 8389 h 8388"/>
                <a:gd name="connsiteX5" fmla="*/ 24439 w 24438"/>
                <a:gd name="connsiteY5" fmla="*/ 4194 h 8388"/>
                <a:gd name="connsiteX6" fmla="*/ 20283 w 24438"/>
                <a:gd name="connsiteY6" fmla="*/ 0 h 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38" h="8388">
                  <a:moveTo>
                    <a:pt x="20283" y="0"/>
                  </a:moveTo>
                  <a:lnTo>
                    <a:pt x="4156" y="0"/>
                  </a:lnTo>
                  <a:cubicBezTo>
                    <a:pt x="1866" y="0"/>
                    <a:pt x="0" y="1886"/>
                    <a:pt x="0" y="4194"/>
                  </a:cubicBezTo>
                  <a:cubicBezTo>
                    <a:pt x="0" y="6510"/>
                    <a:pt x="1866" y="8389"/>
                    <a:pt x="4156" y="8389"/>
                  </a:cubicBezTo>
                  <a:lnTo>
                    <a:pt x="20283" y="8389"/>
                  </a:lnTo>
                  <a:cubicBezTo>
                    <a:pt x="22580" y="8389"/>
                    <a:pt x="24439" y="6510"/>
                    <a:pt x="24439" y="4194"/>
                  </a:cubicBezTo>
                  <a:cubicBezTo>
                    <a:pt x="24439" y="1886"/>
                    <a:pt x="22580" y="0"/>
                    <a:pt x="20283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3" name="Freeform 189">
              <a:extLst>
                <a:ext uri="{FF2B5EF4-FFF2-40B4-BE49-F238E27FC236}">
                  <a16:creationId xmlns:a16="http://schemas.microsoft.com/office/drawing/2014/main" id="{C1419694-7315-B94F-B6A2-C7B1E09D78AF}"/>
                </a:ext>
              </a:extLst>
            </p:cNvPr>
            <p:cNvSpPr/>
            <p:nvPr/>
          </p:nvSpPr>
          <p:spPr>
            <a:xfrm>
              <a:off x="5364307" y="4280143"/>
              <a:ext cx="45497" cy="8395"/>
            </a:xfrm>
            <a:custGeom>
              <a:avLst/>
              <a:gdLst>
                <a:gd name="connsiteX0" fmla="*/ 41349 w 45497"/>
                <a:gd name="connsiteY0" fmla="*/ 0 h 8395"/>
                <a:gd name="connsiteX1" fmla="*/ 4156 w 45497"/>
                <a:gd name="connsiteY1" fmla="*/ 0 h 8395"/>
                <a:gd name="connsiteX2" fmla="*/ 0 w 45497"/>
                <a:gd name="connsiteY2" fmla="*/ 4194 h 8395"/>
                <a:gd name="connsiteX3" fmla="*/ 4156 w 45497"/>
                <a:gd name="connsiteY3" fmla="*/ 8396 h 8395"/>
                <a:gd name="connsiteX4" fmla="*/ 41349 w 45497"/>
                <a:gd name="connsiteY4" fmla="*/ 8396 h 8395"/>
                <a:gd name="connsiteX5" fmla="*/ 45497 w 45497"/>
                <a:gd name="connsiteY5" fmla="*/ 4194 h 8395"/>
                <a:gd name="connsiteX6" fmla="*/ 41349 w 45497"/>
                <a:gd name="connsiteY6" fmla="*/ 0 h 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97" h="8395">
                  <a:moveTo>
                    <a:pt x="41349" y="0"/>
                  </a:moveTo>
                  <a:lnTo>
                    <a:pt x="4156" y="0"/>
                  </a:lnTo>
                  <a:cubicBezTo>
                    <a:pt x="1866" y="0"/>
                    <a:pt x="0" y="1886"/>
                    <a:pt x="0" y="4194"/>
                  </a:cubicBezTo>
                  <a:cubicBezTo>
                    <a:pt x="0" y="6510"/>
                    <a:pt x="1866" y="8396"/>
                    <a:pt x="4156" y="8396"/>
                  </a:cubicBezTo>
                  <a:lnTo>
                    <a:pt x="41349" y="8396"/>
                  </a:lnTo>
                  <a:cubicBezTo>
                    <a:pt x="43638" y="8396"/>
                    <a:pt x="45497" y="6510"/>
                    <a:pt x="45497" y="4194"/>
                  </a:cubicBezTo>
                  <a:cubicBezTo>
                    <a:pt x="45497" y="1886"/>
                    <a:pt x="43638" y="0"/>
                    <a:pt x="41349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4" name="Freeform 190">
              <a:extLst>
                <a:ext uri="{FF2B5EF4-FFF2-40B4-BE49-F238E27FC236}">
                  <a16:creationId xmlns:a16="http://schemas.microsoft.com/office/drawing/2014/main" id="{43A930EC-7A82-2948-ACE1-857628443939}"/>
                </a:ext>
              </a:extLst>
            </p:cNvPr>
            <p:cNvSpPr/>
            <p:nvPr/>
          </p:nvSpPr>
          <p:spPr>
            <a:xfrm>
              <a:off x="5350411" y="4308450"/>
              <a:ext cx="45504" cy="8388"/>
            </a:xfrm>
            <a:custGeom>
              <a:avLst/>
              <a:gdLst>
                <a:gd name="connsiteX0" fmla="*/ 4156 w 45504"/>
                <a:gd name="connsiteY0" fmla="*/ 8389 h 8388"/>
                <a:gd name="connsiteX1" fmla="*/ 41349 w 45504"/>
                <a:gd name="connsiteY1" fmla="*/ 8389 h 8388"/>
                <a:gd name="connsiteX2" fmla="*/ 45505 w 45504"/>
                <a:gd name="connsiteY2" fmla="*/ 4194 h 8388"/>
                <a:gd name="connsiteX3" fmla="*/ 41349 w 45504"/>
                <a:gd name="connsiteY3" fmla="*/ 0 h 8388"/>
                <a:gd name="connsiteX4" fmla="*/ 4156 w 45504"/>
                <a:gd name="connsiteY4" fmla="*/ 0 h 8388"/>
                <a:gd name="connsiteX5" fmla="*/ 0 w 45504"/>
                <a:gd name="connsiteY5" fmla="*/ 4194 h 8388"/>
                <a:gd name="connsiteX6" fmla="*/ 4156 w 45504"/>
                <a:gd name="connsiteY6" fmla="*/ 8389 h 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04" h="8388">
                  <a:moveTo>
                    <a:pt x="4156" y="8389"/>
                  </a:moveTo>
                  <a:lnTo>
                    <a:pt x="41349" y="8389"/>
                  </a:lnTo>
                  <a:cubicBezTo>
                    <a:pt x="43638" y="8389"/>
                    <a:pt x="45505" y="6503"/>
                    <a:pt x="45505" y="4194"/>
                  </a:cubicBezTo>
                  <a:cubicBezTo>
                    <a:pt x="45505" y="1878"/>
                    <a:pt x="43638" y="0"/>
                    <a:pt x="41349" y="0"/>
                  </a:cubicBezTo>
                  <a:lnTo>
                    <a:pt x="4156" y="0"/>
                  </a:lnTo>
                  <a:cubicBezTo>
                    <a:pt x="1866" y="0"/>
                    <a:pt x="0" y="1878"/>
                    <a:pt x="0" y="4194"/>
                  </a:cubicBezTo>
                  <a:cubicBezTo>
                    <a:pt x="0" y="6503"/>
                    <a:pt x="1866" y="8389"/>
                    <a:pt x="4156" y="8389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5" name="Freeform 383">
              <a:extLst>
                <a:ext uri="{FF2B5EF4-FFF2-40B4-BE49-F238E27FC236}">
                  <a16:creationId xmlns:a16="http://schemas.microsoft.com/office/drawing/2014/main" id="{D956563E-B6BB-2243-807D-C800D2BEEFAA}"/>
                </a:ext>
              </a:extLst>
            </p:cNvPr>
            <p:cNvSpPr/>
            <p:nvPr/>
          </p:nvSpPr>
          <p:spPr>
            <a:xfrm>
              <a:off x="5249189" y="4147508"/>
              <a:ext cx="45504" cy="8388"/>
            </a:xfrm>
            <a:custGeom>
              <a:avLst/>
              <a:gdLst>
                <a:gd name="connsiteX0" fmla="*/ 41349 w 45504"/>
                <a:gd name="connsiteY0" fmla="*/ 0 h 8388"/>
                <a:gd name="connsiteX1" fmla="*/ 4156 w 45504"/>
                <a:gd name="connsiteY1" fmla="*/ 0 h 8388"/>
                <a:gd name="connsiteX2" fmla="*/ 0 w 45504"/>
                <a:gd name="connsiteY2" fmla="*/ 4194 h 8388"/>
                <a:gd name="connsiteX3" fmla="*/ 4156 w 45504"/>
                <a:gd name="connsiteY3" fmla="*/ 8389 h 8388"/>
                <a:gd name="connsiteX4" fmla="*/ 41349 w 45504"/>
                <a:gd name="connsiteY4" fmla="*/ 8389 h 8388"/>
                <a:gd name="connsiteX5" fmla="*/ 45504 w 45504"/>
                <a:gd name="connsiteY5" fmla="*/ 4194 h 8388"/>
                <a:gd name="connsiteX6" fmla="*/ 41349 w 45504"/>
                <a:gd name="connsiteY6" fmla="*/ 0 h 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04" h="8388">
                  <a:moveTo>
                    <a:pt x="41349" y="0"/>
                  </a:moveTo>
                  <a:lnTo>
                    <a:pt x="4156" y="0"/>
                  </a:lnTo>
                  <a:cubicBezTo>
                    <a:pt x="1866" y="0"/>
                    <a:pt x="0" y="1886"/>
                    <a:pt x="0" y="4194"/>
                  </a:cubicBezTo>
                  <a:cubicBezTo>
                    <a:pt x="0" y="6510"/>
                    <a:pt x="1866" y="8389"/>
                    <a:pt x="4156" y="8389"/>
                  </a:cubicBezTo>
                  <a:lnTo>
                    <a:pt x="41349" y="8389"/>
                  </a:lnTo>
                  <a:cubicBezTo>
                    <a:pt x="43638" y="8389"/>
                    <a:pt x="45504" y="6510"/>
                    <a:pt x="45504" y="4194"/>
                  </a:cubicBezTo>
                  <a:cubicBezTo>
                    <a:pt x="45504" y="1886"/>
                    <a:pt x="43638" y="0"/>
                    <a:pt x="41349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6" name="Freeform 384">
              <a:extLst>
                <a:ext uri="{FF2B5EF4-FFF2-40B4-BE49-F238E27FC236}">
                  <a16:creationId xmlns:a16="http://schemas.microsoft.com/office/drawing/2014/main" id="{F67BD51E-BAAF-7E47-9F0C-5358812EF993}"/>
                </a:ext>
              </a:extLst>
            </p:cNvPr>
            <p:cNvSpPr/>
            <p:nvPr/>
          </p:nvSpPr>
          <p:spPr>
            <a:xfrm>
              <a:off x="5269092" y="4116262"/>
              <a:ext cx="45497" cy="8388"/>
            </a:xfrm>
            <a:custGeom>
              <a:avLst/>
              <a:gdLst>
                <a:gd name="connsiteX0" fmla="*/ 41349 w 45497"/>
                <a:gd name="connsiteY0" fmla="*/ 0 h 8388"/>
                <a:gd name="connsiteX1" fmla="*/ 4149 w 45497"/>
                <a:gd name="connsiteY1" fmla="*/ 0 h 8388"/>
                <a:gd name="connsiteX2" fmla="*/ 0 w 45497"/>
                <a:gd name="connsiteY2" fmla="*/ 4194 h 8388"/>
                <a:gd name="connsiteX3" fmla="*/ 4149 w 45497"/>
                <a:gd name="connsiteY3" fmla="*/ 8389 h 8388"/>
                <a:gd name="connsiteX4" fmla="*/ 41349 w 45497"/>
                <a:gd name="connsiteY4" fmla="*/ 8389 h 8388"/>
                <a:gd name="connsiteX5" fmla="*/ 45498 w 45497"/>
                <a:gd name="connsiteY5" fmla="*/ 4194 h 8388"/>
                <a:gd name="connsiteX6" fmla="*/ 41349 w 45497"/>
                <a:gd name="connsiteY6" fmla="*/ 0 h 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97" h="8388">
                  <a:moveTo>
                    <a:pt x="41349" y="0"/>
                  </a:moveTo>
                  <a:lnTo>
                    <a:pt x="4149" y="0"/>
                  </a:lnTo>
                  <a:cubicBezTo>
                    <a:pt x="1859" y="0"/>
                    <a:pt x="0" y="1886"/>
                    <a:pt x="0" y="4194"/>
                  </a:cubicBezTo>
                  <a:cubicBezTo>
                    <a:pt x="0" y="6503"/>
                    <a:pt x="1859" y="8389"/>
                    <a:pt x="4149" y="8389"/>
                  </a:cubicBezTo>
                  <a:lnTo>
                    <a:pt x="41349" y="8389"/>
                  </a:lnTo>
                  <a:cubicBezTo>
                    <a:pt x="43638" y="8389"/>
                    <a:pt x="45498" y="6503"/>
                    <a:pt x="45498" y="4194"/>
                  </a:cubicBezTo>
                  <a:cubicBezTo>
                    <a:pt x="45498" y="1886"/>
                    <a:pt x="43638" y="0"/>
                    <a:pt x="41349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37" name="Graphic 2">
            <a:extLst>
              <a:ext uri="{FF2B5EF4-FFF2-40B4-BE49-F238E27FC236}">
                <a16:creationId xmlns:a16="http://schemas.microsoft.com/office/drawing/2014/main" id="{ED832F49-0A45-264C-A517-0262A659D682}"/>
              </a:ext>
            </a:extLst>
          </p:cNvPr>
          <p:cNvGrpSpPr>
            <a:grpSpLocks noChangeAspect="1"/>
          </p:cNvGrpSpPr>
          <p:nvPr/>
        </p:nvGrpSpPr>
        <p:grpSpPr>
          <a:xfrm>
            <a:off x="5523195" y="2533275"/>
            <a:ext cx="1123114" cy="1116810"/>
            <a:chOff x="8017194" y="3355459"/>
            <a:chExt cx="292004" cy="290365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38" name="Freeform 314">
              <a:extLst>
                <a:ext uri="{FF2B5EF4-FFF2-40B4-BE49-F238E27FC236}">
                  <a16:creationId xmlns:a16="http://schemas.microsoft.com/office/drawing/2014/main" id="{03F93383-E151-BE4D-B278-4AE52ED0EC3D}"/>
                </a:ext>
              </a:extLst>
            </p:cNvPr>
            <p:cNvSpPr/>
            <p:nvPr/>
          </p:nvSpPr>
          <p:spPr>
            <a:xfrm>
              <a:off x="8017194" y="3355459"/>
              <a:ext cx="292004" cy="261620"/>
            </a:xfrm>
            <a:custGeom>
              <a:avLst/>
              <a:gdLst>
                <a:gd name="connsiteX0" fmla="*/ 4269 w 292004"/>
                <a:gd name="connsiteY0" fmla="*/ 250125 h 261620"/>
                <a:gd name="connsiteX1" fmla="*/ 19638 w 292004"/>
                <a:gd name="connsiteY1" fmla="*/ 255180 h 261620"/>
                <a:gd name="connsiteX2" fmla="*/ 39702 w 292004"/>
                <a:gd name="connsiteY2" fmla="*/ 261621 h 261620"/>
                <a:gd name="connsiteX3" fmla="*/ 59767 w 292004"/>
                <a:gd name="connsiteY3" fmla="*/ 255180 h 261620"/>
                <a:gd name="connsiteX4" fmla="*/ 75136 w 292004"/>
                <a:gd name="connsiteY4" fmla="*/ 250125 h 261620"/>
                <a:gd name="connsiteX5" fmla="*/ 90505 w 292004"/>
                <a:gd name="connsiteY5" fmla="*/ 255180 h 261620"/>
                <a:gd name="connsiteX6" fmla="*/ 110569 w 292004"/>
                <a:gd name="connsiteY6" fmla="*/ 261621 h 261620"/>
                <a:gd name="connsiteX7" fmla="*/ 130563 w 292004"/>
                <a:gd name="connsiteY7" fmla="*/ 255180 h 261620"/>
                <a:gd name="connsiteX8" fmla="*/ 145931 w 292004"/>
                <a:gd name="connsiteY8" fmla="*/ 250125 h 261620"/>
                <a:gd name="connsiteX9" fmla="*/ 161300 w 292004"/>
                <a:gd name="connsiteY9" fmla="*/ 255180 h 261620"/>
                <a:gd name="connsiteX10" fmla="*/ 181365 w 292004"/>
                <a:gd name="connsiteY10" fmla="*/ 261621 h 261620"/>
                <a:gd name="connsiteX11" fmla="*/ 201429 w 292004"/>
                <a:gd name="connsiteY11" fmla="*/ 255180 h 261620"/>
                <a:gd name="connsiteX12" fmla="*/ 216798 w 292004"/>
                <a:gd name="connsiteY12" fmla="*/ 250125 h 261620"/>
                <a:gd name="connsiteX13" fmla="*/ 224055 w 292004"/>
                <a:gd name="connsiteY13" fmla="*/ 251063 h 261620"/>
                <a:gd name="connsiteX14" fmla="*/ 224055 w 292004"/>
                <a:gd name="connsiteY14" fmla="*/ 251063 h 261620"/>
                <a:gd name="connsiteX15" fmla="*/ 232167 w 292004"/>
                <a:gd name="connsiteY15" fmla="*/ 255180 h 261620"/>
                <a:gd name="connsiteX16" fmla="*/ 252231 w 292004"/>
                <a:gd name="connsiteY16" fmla="*/ 261621 h 261620"/>
                <a:gd name="connsiteX17" fmla="*/ 272295 w 292004"/>
                <a:gd name="connsiteY17" fmla="*/ 255180 h 261620"/>
                <a:gd name="connsiteX18" fmla="*/ 287664 w 292004"/>
                <a:gd name="connsiteY18" fmla="*/ 250125 h 261620"/>
                <a:gd name="connsiteX19" fmla="*/ 292004 w 292004"/>
                <a:gd name="connsiteY19" fmla="*/ 245816 h 261620"/>
                <a:gd name="connsiteX20" fmla="*/ 287664 w 292004"/>
                <a:gd name="connsiteY20" fmla="*/ 241508 h 261620"/>
                <a:gd name="connsiteX21" fmla="*/ 267600 w 292004"/>
                <a:gd name="connsiteY21" fmla="*/ 247949 h 261620"/>
                <a:gd name="connsiteX22" fmla="*/ 252231 w 292004"/>
                <a:gd name="connsiteY22" fmla="*/ 253004 h 261620"/>
                <a:gd name="connsiteX23" fmla="*/ 236862 w 292004"/>
                <a:gd name="connsiteY23" fmla="*/ 247949 h 261620"/>
                <a:gd name="connsiteX24" fmla="*/ 232807 w 292004"/>
                <a:gd name="connsiteY24" fmla="*/ 245454 h 261620"/>
                <a:gd name="connsiteX25" fmla="*/ 257852 w 292004"/>
                <a:gd name="connsiteY25" fmla="*/ 197535 h 261620"/>
                <a:gd name="connsiteX26" fmla="*/ 262975 w 292004"/>
                <a:gd name="connsiteY26" fmla="*/ 173675 h 261620"/>
                <a:gd name="connsiteX27" fmla="*/ 260556 w 292004"/>
                <a:gd name="connsiteY27" fmla="*/ 168883 h 261620"/>
                <a:gd name="connsiteX28" fmla="*/ 233376 w 292004"/>
                <a:gd name="connsiteY28" fmla="*/ 155851 h 261620"/>
                <a:gd name="connsiteX29" fmla="*/ 233376 w 292004"/>
                <a:gd name="connsiteY29" fmla="*/ 155751 h 261620"/>
                <a:gd name="connsiteX30" fmla="*/ 233376 w 292004"/>
                <a:gd name="connsiteY30" fmla="*/ 91970 h 261620"/>
                <a:gd name="connsiteX31" fmla="*/ 217794 w 292004"/>
                <a:gd name="connsiteY31" fmla="*/ 76415 h 261620"/>
                <a:gd name="connsiteX32" fmla="*/ 171190 w 292004"/>
                <a:gd name="connsiteY32" fmla="*/ 76415 h 261620"/>
                <a:gd name="connsiteX33" fmla="*/ 171190 w 292004"/>
                <a:gd name="connsiteY33" fmla="*/ 50251 h 261620"/>
                <a:gd name="connsiteX34" fmla="*/ 155608 w 292004"/>
                <a:gd name="connsiteY34" fmla="*/ 34702 h 261620"/>
                <a:gd name="connsiteX35" fmla="*/ 150271 w 292004"/>
                <a:gd name="connsiteY35" fmla="*/ 34702 h 261620"/>
                <a:gd name="connsiteX36" fmla="*/ 150271 w 292004"/>
                <a:gd name="connsiteY36" fmla="*/ 4308 h 261620"/>
                <a:gd name="connsiteX37" fmla="*/ 146002 w 292004"/>
                <a:gd name="connsiteY37" fmla="*/ 0 h 261620"/>
                <a:gd name="connsiteX38" fmla="*/ 141662 w 292004"/>
                <a:gd name="connsiteY38" fmla="*/ 4308 h 261620"/>
                <a:gd name="connsiteX39" fmla="*/ 141662 w 292004"/>
                <a:gd name="connsiteY39" fmla="*/ 34702 h 261620"/>
                <a:gd name="connsiteX40" fmla="*/ 136397 w 292004"/>
                <a:gd name="connsiteY40" fmla="*/ 34702 h 261620"/>
                <a:gd name="connsiteX41" fmla="*/ 120815 w 292004"/>
                <a:gd name="connsiteY41" fmla="*/ 50251 h 261620"/>
                <a:gd name="connsiteX42" fmla="*/ 120815 w 292004"/>
                <a:gd name="connsiteY42" fmla="*/ 76415 h 261620"/>
                <a:gd name="connsiteX43" fmla="*/ 74139 w 292004"/>
                <a:gd name="connsiteY43" fmla="*/ 76415 h 261620"/>
                <a:gd name="connsiteX44" fmla="*/ 58558 w 292004"/>
                <a:gd name="connsiteY44" fmla="*/ 91970 h 261620"/>
                <a:gd name="connsiteX45" fmla="*/ 58558 w 292004"/>
                <a:gd name="connsiteY45" fmla="*/ 155865 h 261620"/>
                <a:gd name="connsiteX46" fmla="*/ 31378 w 292004"/>
                <a:gd name="connsiteY46" fmla="*/ 168883 h 261620"/>
                <a:gd name="connsiteX47" fmla="*/ 29030 w 292004"/>
                <a:gd name="connsiteY47" fmla="*/ 173675 h 261620"/>
                <a:gd name="connsiteX48" fmla="*/ 34152 w 292004"/>
                <a:gd name="connsiteY48" fmla="*/ 197535 h 261620"/>
                <a:gd name="connsiteX49" fmla="*/ 59198 w 292004"/>
                <a:gd name="connsiteY49" fmla="*/ 245439 h 261620"/>
                <a:gd name="connsiteX50" fmla="*/ 55071 w 292004"/>
                <a:gd name="connsiteY50" fmla="*/ 247949 h 261620"/>
                <a:gd name="connsiteX51" fmla="*/ 39702 w 292004"/>
                <a:gd name="connsiteY51" fmla="*/ 253004 h 261620"/>
                <a:gd name="connsiteX52" fmla="*/ 24334 w 292004"/>
                <a:gd name="connsiteY52" fmla="*/ 247949 h 261620"/>
                <a:gd name="connsiteX53" fmla="*/ 4269 w 292004"/>
                <a:gd name="connsiteY53" fmla="*/ 241508 h 261620"/>
                <a:gd name="connsiteX54" fmla="*/ 0 w 292004"/>
                <a:gd name="connsiteY54" fmla="*/ 245816 h 261620"/>
                <a:gd name="connsiteX55" fmla="*/ 4269 w 292004"/>
                <a:gd name="connsiteY55" fmla="*/ 250125 h 261620"/>
                <a:gd name="connsiteX56" fmla="*/ 249385 w 292004"/>
                <a:gd name="connsiteY56" fmla="*/ 195736 h 261620"/>
                <a:gd name="connsiteX57" fmla="*/ 223913 w 292004"/>
                <a:gd name="connsiteY57" fmla="*/ 242247 h 261620"/>
                <a:gd name="connsiteX58" fmla="*/ 216798 w 292004"/>
                <a:gd name="connsiteY58" fmla="*/ 241508 h 261620"/>
                <a:gd name="connsiteX59" fmla="*/ 196733 w 292004"/>
                <a:gd name="connsiteY59" fmla="*/ 247949 h 261620"/>
                <a:gd name="connsiteX60" fmla="*/ 181365 w 292004"/>
                <a:gd name="connsiteY60" fmla="*/ 253004 h 261620"/>
                <a:gd name="connsiteX61" fmla="*/ 165996 w 292004"/>
                <a:gd name="connsiteY61" fmla="*/ 247949 h 261620"/>
                <a:gd name="connsiteX62" fmla="*/ 150271 w 292004"/>
                <a:gd name="connsiteY62" fmla="*/ 241764 h 261620"/>
                <a:gd name="connsiteX63" fmla="*/ 150271 w 292004"/>
                <a:gd name="connsiteY63" fmla="*/ 125649 h 261620"/>
                <a:gd name="connsiteX64" fmla="*/ 253796 w 292004"/>
                <a:gd name="connsiteY64" fmla="*/ 175196 h 261620"/>
                <a:gd name="connsiteX65" fmla="*/ 249385 w 292004"/>
                <a:gd name="connsiteY65" fmla="*/ 195736 h 261620"/>
                <a:gd name="connsiteX66" fmla="*/ 129424 w 292004"/>
                <a:gd name="connsiteY66" fmla="*/ 50251 h 261620"/>
                <a:gd name="connsiteX67" fmla="*/ 136397 w 292004"/>
                <a:gd name="connsiteY67" fmla="*/ 43319 h 261620"/>
                <a:gd name="connsiteX68" fmla="*/ 155608 w 292004"/>
                <a:gd name="connsiteY68" fmla="*/ 43319 h 261620"/>
                <a:gd name="connsiteX69" fmla="*/ 162509 w 292004"/>
                <a:gd name="connsiteY69" fmla="*/ 50251 h 261620"/>
                <a:gd name="connsiteX70" fmla="*/ 162509 w 292004"/>
                <a:gd name="connsiteY70" fmla="*/ 76415 h 261620"/>
                <a:gd name="connsiteX71" fmla="*/ 129424 w 292004"/>
                <a:gd name="connsiteY71" fmla="*/ 76415 h 261620"/>
                <a:gd name="connsiteX72" fmla="*/ 129424 w 292004"/>
                <a:gd name="connsiteY72" fmla="*/ 50251 h 261620"/>
                <a:gd name="connsiteX73" fmla="*/ 67238 w 292004"/>
                <a:gd name="connsiteY73" fmla="*/ 91970 h 261620"/>
                <a:gd name="connsiteX74" fmla="*/ 74139 w 292004"/>
                <a:gd name="connsiteY74" fmla="*/ 85031 h 261620"/>
                <a:gd name="connsiteX75" fmla="*/ 217794 w 292004"/>
                <a:gd name="connsiteY75" fmla="*/ 85031 h 261620"/>
                <a:gd name="connsiteX76" fmla="*/ 224767 w 292004"/>
                <a:gd name="connsiteY76" fmla="*/ 91970 h 261620"/>
                <a:gd name="connsiteX77" fmla="*/ 224767 w 292004"/>
                <a:gd name="connsiteY77" fmla="*/ 151734 h 261620"/>
                <a:gd name="connsiteX78" fmla="*/ 147852 w 292004"/>
                <a:gd name="connsiteY78" fmla="*/ 114913 h 261620"/>
                <a:gd name="connsiteX79" fmla="*/ 146999 w 292004"/>
                <a:gd name="connsiteY79" fmla="*/ 114750 h 261620"/>
                <a:gd name="connsiteX80" fmla="*/ 146002 w 292004"/>
                <a:gd name="connsiteY80" fmla="*/ 114544 h 261620"/>
                <a:gd name="connsiteX81" fmla="*/ 144935 w 292004"/>
                <a:gd name="connsiteY81" fmla="*/ 114750 h 261620"/>
                <a:gd name="connsiteX82" fmla="*/ 144152 w 292004"/>
                <a:gd name="connsiteY82" fmla="*/ 114913 h 261620"/>
                <a:gd name="connsiteX83" fmla="*/ 67238 w 292004"/>
                <a:gd name="connsiteY83" fmla="*/ 151734 h 261620"/>
                <a:gd name="connsiteX84" fmla="*/ 67238 w 292004"/>
                <a:gd name="connsiteY84" fmla="*/ 91970 h 261620"/>
                <a:gd name="connsiteX85" fmla="*/ 42549 w 292004"/>
                <a:gd name="connsiteY85" fmla="*/ 195736 h 261620"/>
                <a:gd name="connsiteX86" fmla="*/ 38208 w 292004"/>
                <a:gd name="connsiteY86" fmla="*/ 175196 h 261620"/>
                <a:gd name="connsiteX87" fmla="*/ 141662 w 292004"/>
                <a:gd name="connsiteY87" fmla="*/ 125649 h 261620"/>
                <a:gd name="connsiteX88" fmla="*/ 141662 w 292004"/>
                <a:gd name="connsiteY88" fmla="*/ 241757 h 261620"/>
                <a:gd name="connsiteX89" fmla="*/ 125866 w 292004"/>
                <a:gd name="connsiteY89" fmla="*/ 247949 h 261620"/>
                <a:gd name="connsiteX90" fmla="*/ 110569 w 292004"/>
                <a:gd name="connsiteY90" fmla="*/ 253004 h 261620"/>
                <a:gd name="connsiteX91" fmla="*/ 95200 w 292004"/>
                <a:gd name="connsiteY91" fmla="*/ 247949 h 261620"/>
                <a:gd name="connsiteX92" fmla="*/ 75136 w 292004"/>
                <a:gd name="connsiteY92" fmla="*/ 241508 h 261620"/>
                <a:gd name="connsiteX93" fmla="*/ 68021 w 292004"/>
                <a:gd name="connsiteY93" fmla="*/ 242176 h 261620"/>
                <a:gd name="connsiteX94" fmla="*/ 42549 w 292004"/>
                <a:gd name="connsiteY94" fmla="*/ 195736 h 26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92004" h="261620">
                  <a:moveTo>
                    <a:pt x="4269" y="250125"/>
                  </a:moveTo>
                  <a:cubicBezTo>
                    <a:pt x="11882" y="250125"/>
                    <a:pt x="15511" y="252471"/>
                    <a:pt x="19638" y="255180"/>
                  </a:cubicBezTo>
                  <a:cubicBezTo>
                    <a:pt x="24334" y="258201"/>
                    <a:pt x="29599" y="261621"/>
                    <a:pt x="39702" y="261621"/>
                  </a:cubicBezTo>
                  <a:cubicBezTo>
                    <a:pt x="49877" y="261621"/>
                    <a:pt x="55142" y="258201"/>
                    <a:pt x="59767" y="255180"/>
                  </a:cubicBezTo>
                  <a:cubicBezTo>
                    <a:pt x="63965" y="252471"/>
                    <a:pt x="67522" y="250125"/>
                    <a:pt x="75136" y="250125"/>
                  </a:cubicBezTo>
                  <a:cubicBezTo>
                    <a:pt x="82678" y="250125"/>
                    <a:pt x="86306" y="252471"/>
                    <a:pt x="90505" y="255180"/>
                  </a:cubicBezTo>
                  <a:cubicBezTo>
                    <a:pt x="95129" y="258201"/>
                    <a:pt x="100394" y="261621"/>
                    <a:pt x="110569" y="261621"/>
                  </a:cubicBezTo>
                  <a:cubicBezTo>
                    <a:pt x="120673" y="261621"/>
                    <a:pt x="125938" y="258201"/>
                    <a:pt x="130563" y="255180"/>
                  </a:cubicBezTo>
                  <a:cubicBezTo>
                    <a:pt x="134760" y="252471"/>
                    <a:pt x="138389" y="250125"/>
                    <a:pt x="145931" y="250125"/>
                  </a:cubicBezTo>
                  <a:cubicBezTo>
                    <a:pt x="153544" y="250125"/>
                    <a:pt x="157102" y="252471"/>
                    <a:pt x="161300" y="255180"/>
                  </a:cubicBezTo>
                  <a:cubicBezTo>
                    <a:pt x="165996" y="258201"/>
                    <a:pt x="171261" y="261621"/>
                    <a:pt x="181365" y="261621"/>
                  </a:cubicBezTo>
                  <a:cubicBezTo>
                    <a:pt x="191539" y="261621"/>
                    <a:pt x="196804" y="258201"/>
                    <a:pt x="201429" y="255180"/>
                  </a:cubicBezTo>
                  <a:cubicBezTo>
                    <a:pt x="205627" y="252471"/>
                    <a:pt x="209184" y="250125"/>
                    <a:pt x="216798" y="250125"/>
                  </a:cubicBezTo>
                  <a:cubicBezTo>
                    <a:pt x="219573" y="250125"/>
                    <a:pt x="221921" y="250438"/>
                    <a:pt x="224055" y="251063"/>
                  </a:cubicBezTo>
                  <a:lnTo>
                    <a:pt x="224055" y="251063"/>
                  </a:lnTo>
                  <a:cubicBezTo>
                    <a:pt x="227257" y="251987"/>
                    <a:pt x="229534" y="253466"/>
                    <a:pt x="232167" y="255180"/>
                  </a:cubicBezTo>
                  <a:cubicBezTo>
                    <a:pt x="236791" y="258201"/>
                    <a:pt x="242127" y="261621"/>
                    <a:pt x="252231" y="261621"/>
                  </a:cubicBezTo>
                  <a:cubicBezTo>
                    <a:pt x="262406" y="261621"/>
                    <a:pt x="267671" y="258201"/>
                    <a:pt x="272295" y="255180"/>
                  </a:cubicBezTo>
                  <a:cubicBezTo>
                    <a:pt x="276494" y="252471"/>
                    <a:pt x="280123" y="250125"/>
                    <a:pt x="287664" y="250125"/>
                  </a:cubicBezTo>
                  <a:cubicBezTo>
                    <a:pt x="290083" y="250125"/>
                    <a:pt x="292004" y="248198"/>
                    <a:pt x="292004" y="245816"/>
                  </a:cubicBezTo>
                  <a:cubicBezTo>
                    <a:pt x="292004" y="243435"/>
                    <a:pt x="290083" y="241508"/>
                    <a:pt x="287664" y="241508"/>
                  </a:cubicBezTo>
                  <a:cubicBezTo>
                    <a:pt x="277561" y="241508"/>
                    <a:pt x="272295" y="244928"/>
                    <a:pt x="267600" y="247949"/>
                  </a:cubicBezTo>
                  <a:cubicBezTo>
                    <a:pt x="263401" y="250658"/>
                    <a:pt x="259844" y="253004"/>
                    <a:pt x="252231" y="253004"/>
                  </a:cubicBezTo>
                  <a:cubicBezTo>
                    <a:pt x="244618" y="253004"/>
                    <a:pt x="241061" y="250658"/>
                    <a:pt x="236862" y="247949"/>
                  </a:cubicBezTo>
                  <a:cubicBezTo>
                    <a:pt x="235582" y="247132"/>
                    <a:pt x="234230" y="246278"/>
                    <a:pt x="232807" y="245454"/>
                  </a:cubicBezTo>
                  <a:cubicBezTo>
                    <a:pt x="245330" y="232038"/>
                    <a:pt x="254010" y="215593"/>
                    <a:pt x="257852" y="197535"/>
                  </a:cubicBezTo>
                  <a:lnTo>
                    <a:pt x="262975" y="173675"/>
                  </a:lnTo>
                  <a:cubicBezTo>
                    <a:pt x="263331" y="171727"/>
                    <a:pt x="262406" y="169750"/>
                    <a:pt x="260556" y="168883"/>
                  </a:cubicBezTo>
                  <a:lnTo>
                    <a:pt x="233376" y="155851"/>
                  </a:lnTo>
                  <a:lnTo>
                    <a:pt x="233376" y="155751"/>
                  </a:lnTo>
                  <a:lnTo>
                    <a:pt x="233376" y="91970"/>
                  </a:lnTo>
                  <a:cubicBezTo>
                    <a:pt x="233376" y="83389"/>
                    <a:pt x="226403" y="76415"/>
                    <a:pt x="217794" y="76415"/>
                  </a:cubicBezTo>
                  <a:lnTo>
                    <a:pt x="171190" y="76415"/>
                  </a:lnTo>
                  <a:lnTo>
                    <a:pt x="171190" y="50251"/>
                  </a:lnTo>
                  <a:cubicBezTo>
                    <a:pt x="171190" y="41677"/>
                    <a:pt x="164217" y="34702"/>
                    <a:pt x="155608" y="34702"/>
                  </a:cubicBezTo>
                  <a:lnTo>
                    <a:pt x="150271" y="34702"/>
                  </a:lnTo>
                  <a:lnTo>
                    <a:pt x="150271" y="4308"/>
                  </a:lnTo>
                  <a:cubicBezTo>
                    <a:pt x="150271" y="1927"/>
                    <a:pt x="148350" y="0"/>
                    <a:pt x="146002" y="0"/>
                  </a:cubicBezTo>
                  <a:cubicBezTo>
                    <a:pt x="143583" y="0"/>
                    <a:pt x="141662" y="1927"/>
                    <a:pt x="141662" y="4308"/>
                  </a:cubicBezTo>
                  <a:lnTo>
                    <a:pt x="141662" y="34702"/>
                  </a:lnTo>
                  <a:lnTo>
                    <a:pt x="136397" y="34702"/>
                  </a:lnTo>
                  <a:cubicBezTo>
                    <a:pt x="127788" y="34702"/>
                    <a:pt x="120815" y="41677"/>
                    <a:pt x="120815" y="50251"/>
                  </a:cubicBezTo>
                  <a:lnTo>
                    <a:pt x="120815" y="76415"/>
                  </a:lnTo>
                  <a:lnTo>
                    <a:pt x="74139" y="76415"/>
                  </a:lnTo>
                  <a:cubicBezTo>
                    <a:pt x="65602" y="76415"/>
                    <a:pt x="58558" y="83389"/>
                    <a:pt x="58558" y="91970"/>
                  </a:cubicBezTo>
                  <a:lnTo>
                    <a:pt x="58558" y="155865"/>
                  </a:lnTo>
                  <a:lnTo>
                    <a:pt x="31378" y="168883"/>
                  </a:lnTo>
                  <a:cubicBezTo>
                    <a:pt x="29599" y="169750"/>
                    <a:pt x="28603" y="171727"/>
                    <a:pt x="29030" y="173675"/>
                  </a:cubicBezTo>
                  <a:lnTo>
                    <a:pt x="34152" y="197535"/>
                  </a:lnTo>
                  <a:cubicBezTo>
                    <a:pt x="37995" y="215586"/>
                    <a:pt x="46675" y="232024"/>
                    <a:pt x="59198" y="245439"/>
                  </a:cubicBezTo>
                  <a:cubicBezTo>
                    <a:pt x="57704" y="246250"/>
                    <a:pt x="56352" y="247110"/>
                    <a:pt x="55071" y="247949"/>
                  </a:cubicBezTo>
                  <a:cubicBezTo>
                    <a:pt x="50873" y="250658"/>
                    <a:pt x="47316" y="253004"/>
                    <a:pt x="39702" y="253004"/>
                  </a:cubicBezTo>
                  <a:cubicBezTo>
                    <a:pt x="32160" y="253004"/>
                    <a:pt x="28532" y="250658"/>
                    <a:pt x="24334" y="247949"/>
                  </a:cubicBezTo>
                  <a:cubicBezTo>
                    <a:pt x="19709" y="244928"/>
                    <a:pt x="14444" y="241508"/>
                    <a:pt x="4269" y="241508"/>
                  </a:cubicBezTo>
                  <a:cubicBezTo>
                    <a:pt x="1921" y="241508"/>
                    <a:pt x="0" y="243435"/>
                    <a:pt x="0" y="245816"/>
                  </a:cubicBezTo>
                  <a:cubicBezTo>
                    <a:pt x="0" y="248198"/>
                    <a:pt x="1921" y="250125"/>
                    <a:pt x="4269" y="250125"/>
                  </a:cubicBezTo>
                  <a:close/>
                  <a:moveTo>
                    <a:pt x="249385" y="195736"/>
                  </a:moveTo>
                  <a:cubicBezTo>
                    <a:pt x="245614" y="213467"/>
                    <a:pt x="236791" y="229528"/>
                    <a:pt x="223913" y="242247"/>
                  </a:cubicBezTo>
                  <a:cubicBezTo>
                    <a:pt x="221707" y="241806"/>
                    <a:pt x="219359" y="241508"/>
                    <a:pt x="216798" y="241508"/>
                  </a:cubicBezTo>
                  <a:cubicBezTo>
                    <a:pt x="206694" y="241508"/>
                    <a:pt x="201358" y="244928"/>
                    <a:pt x="196733" y="247949"/>
                  </a:cubicBezTo>
                  <a:cubicBezTo>
                    <a:pt x="192535" y="250658"/>
                    <a:pt x="188978" y="253004"/>
                    <a:pt x="181365" y="253004"/>
                  </a:cubicBezTo>
                  <a:cubicBezTo>
                    <a:pt x="173822" y="253004"/>
                    <a:pt x="170194" y="250658"/>
                    <a:pt x="165996" y="247949"/>
                  </a:cubicBezTo>
                  <a:cubicBezTo>
                    <a:pt x="162083" y="245397"/>
                    <a:pt x="157671" y="242581"/>
                    <a:pt x="150271" y="241764"/>
                  </a:cubicBezTo>
                  <a:lnTo>
                    <a:pt x="150271" y="125649"/>
                  </a:lnTo>
                  <a:lnTo>
                    <a:pt x="253796" y="175196"/>
                  </a:lnTo>
                  <a:lnTo>
                    <a:pt x="249385" y="195736"/>
                  </a:lnTo>
                  <a:close/>
                  <a:moveTo>
                    <a:pt x="129424" y="50251"/>
                  </a:moveTo>
                  <a:cubicBezTo>
                    <a:pt x="129424" y="46433"/>
                    <a:pt x="132555" y="43319"/>
                    <a:pt x="136397" y="43319"/>
                  </a:cubicBezTo>
                  <a:lnTo>
                    <a:pt x="155608" y="43319"/>
                  </a:lnTo>
                  <a:cubicBezTo>
                    <a:pt x="159450" y="43319"/>
                    <a:pt x="162509" y="46433"/>
                    <a:pt x="162509" y="50251"/>
                  </a:cubicBezTo>
                  <a:lnTo>
                    <a:pt x="162509" y="76415"/>
                  </a:lnTo>
                  <a:lnTo>
                    <a:pt x="129424" y="76415"/>
                  </a:lnTo>
                  <a:lnTo>
                    <a:pt x="129424" y="50251"/>
                  </a:lnTo>
                  <a:close/>
                  <a:moveTo>
                    <a:pt x="67238" y="91970"/>
                  </a:moveTo>
                  <a:cubicBezTo>
                    <a:pt x="67238" y="88146"/>
                    <a:pt x="70297" y="85031"/>
                    <a:pt x="74139" y="85031"/>
                  </a:cubicBezTo>
                  <a:lnTo>
                    <a:pt x="217794" y="85031"/>
                  </a:lnTo>
                  <a:cubicBezTo>
                    <a:pt x="221636" y="85031"/>
                    <a:pt x="224767" y="88146"/>
                    <a:pt x="224767" y="91970"/>
                  </a:cubicBezTo>
                  <a:lnTo>
                    <a:pt x="224767" y="151734"/>
                  </a:lnTo>
                  <a:lnTo>
                    <a:pt x="147852" y="114913"/>
                  </a:lnTo>
                  <a:cubicBezTo>
                    <a:pt x="147567" y="114792"/>
                    <a:pt x="147283" y="114821"/>
                    <a:pt x="146999" y="114750"/>
                  </a:cubicBezTo>
                  <a:cubicBezTo>
                    <a:pt x="146642" y="114664"/>
                    <a:pt x="146358" y="114544"/>
                    <a:pt x="146002" y="114544"/>
                  </a:cubicBezTo>
                  <a:cubicBezTo>
                    <a:pt x="145647" y="114544"/>
                    <a:pt x="145291" y="114664"/>
                    <a:pt x="144935" y="114750"/>
                  </a:cubicBezTo>
                  <a:cubicBezTo>
                    <a:pt x="144650" y="114821"/>
                    <a:pt x="144366" y="114792"/>
                    <a:pt x="144152" y="114913"/>
                  </a:cubicBezTo>
                  <a:lnTo>
                    <a:pt x="67238" y="151734"/>
                  </a:lnTo>
                  <a:lnTo>
                    <a:pt x="67238" y="91970"/>
                  </a:lnTo>
                  <a:close/>
                  <a:moveTo>
                    <a:pt x="42549" y="195736"/>
                  </a:moveTo>
                  <a:lnTo>
                    <a:pt x="38208" y="175196"/>
                  </a:lnTo>
                  <a:lnTo>
                    <a:pt x="141662" y="125649"/>
                  </a:lnTo>
                  <a:lnTo>
                    <a:pt x="141662" y="241757"/>
                  </a:lnTo>
                  <a:cubicBezTo>
                    <a:pt x="134262" y="242560"/>
                    <a:pt x="129851" y="245390"/>
                    <a:pt x="125866" y="247949"/>
                  </a:cubicBezTo>
                  <a:cubicBezTo>
                    <a:pt x="121740" y="250658"/>
                    <a:pt x="118111" y="253004"/>
                    <a:pt x="110569" y="253004"/>
                  </a:cubicBezTo>
                  <a:cubicBezTo>
                    <a:pt x="102956" y="253004"/>
                    <a:pt x="99327" y="250658"/>
                    <a:pt x="95200" y="247949"/>
                  </a:cubicBezTo>
                  <a:cubicBezTo>
                    <a:pt x="90505" y="244928"/>
                    <a:pt x="85239" y="241508"/>
                    <a:pt x="75136" y="241508"/>
                  </a:cubicBezTo>
                  <a:cubicBezTo>
                    <a:pt x="72432" y="241508"/>
                    <a:pt x="70084" y="241764"/>
                    <a:pt x="68021" y="242176"/>
                  </a:cubicBezTo>
                  <a:cubicBezTo>
                    <a:pt x="55142" y="229464"/>
                    <a:pt x="46319" y="213439"/>
                    <a:pt x="42549" y="195736"/>
                  </a:cubicBezTo>
                  <a:close/>
                </a:path>
              </a:pathLst>
            </a:custGeom>
            <a:grpFill/>
            <a:ln w="7114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9" name="Freeform 315">
              <a:extLst>
                <a:ext uri="{FF2B5EF4-FFF2-40B4-BE49-F238E27FC236}">
                  <a16:creationId xmlns:a16="http://schemas.microsoft.com/office/drawing/2014/main" id="{7C903A88-B526-C64A-94C2-A37B3648D697}"/>
                </a:ext>
              </a:extLst>
            </p:cNvPr>
            <p:cNvSpPr/>
            <p:nvPr/>
          </p:nvSpPr>
          <p:spPr>
            <a:xfrm>
              <a:off x="8017194" y="3625704"/>
              <a:ext cx="292004" cy="20120"/>
            </a:xfrm>
            <a:custGeom>
              <a:avLst/>
              <a:gdLst>
                <a:gd name="connsiteX0" fmla="*/ 287664 w 292004"/>
                <a:gd name="connsiteY0" fmla="*/ 0 h 20120"/>
                <a:gd name="connsiteX1" fmla="*/ 267600 w 292004"/>
                <a:gd name="connsiteY1" fmla="*/ 6448 h 20120"/>
                <a:gd name="connsiteX2" fmla="*/ 252231 w 292004"/>
                <a:gd name="connsiteY2" fmla="*/ 11504 h 20120"/>
                <a:gd name="connsiteX3" fmla="*/ 236862 w 292004"/>
                <a:gd name="connsiteY3" fmla="*/ 6448 h 20120"/>
                <a:gd name="connsiteX4" fmla="*/ 226474 w 292004"/>
                <a:gd name="connsiteY4" fmla="*/ 1287 h 20120"/>
                <a:gd name="connsiteX5" fmla="*/ 226474 w 292004"/>
                <a:gd name="connsiteY5" fmla="*/ 1287 h 20120"/>
                <a:gd name="connsiteX6" fmla="*/ 216798 w 292004"/>
                <a:gd name="connsiteY6" fmla="*/ 0 h 20120"/>
                <a:gd name="connsiteX7" fmla="*/ 196733 w 292004"/>
                <a:gd name="connsiteY7" fmla="*/ 6448 h 20120"/>
                <a:gd name="connsiteX8" fmla="*/ 181365 w 292004"/>
                <a:gd name="connsiteY8" fmla="*/ 11504 h 20120"/>
                <a:gd name="connsiteX9" fmla="*/ 165996 w 292004"/>
                <a:gd name="connsiteY9" fmla="*/ 6448 h 20120"/>
                <a:gd name="connsiteX10" fmla="*/ 145931 w 292004"/>
                <a:gd name="connsiteY10" fmla="*/ 0 h 20120"/>
                <a:gd name="connsiteX11" fmla="*/ 125866 w 292004"/>
                <a:gd name="connsiteY11" fmla="*/ 6448 h 20120"/>
                <a:gd name="connsiteX12" fmla="*/ 110569 w 292004"/>
                <a:gd name="connsiteY12" fmla="*/ 11504 h 20120"/>
                <a:gd name="connsiteX13" fmla="*/ 95200 w 292004"/>
                <a:gd name="connsiteY13" fmla="*/ 6448 h 20120"/>
                <a:gd name="connsiteX14" fmla="*/ 75136 w 292004"/>
                <a:gd name="connsiteY14" fmla="*/ 0 h 20120"/>
                <a:gd name="connsiteX15" fmla="*/ 55071 w 292004"/>
                <a:gd name="connsiteY15" fmla="*/ 6448 h 20120"/>
                <a:gd name="connsiteX16" fmla="*/ 39702 w 292004"/>
                <a:gd name="connsiteY16" fmla="*/ 11504 h 20120"/>
                <a:gd name="connsiteX17" fmla="*/ 24334 w 292004"/>
                <a:gd name="connsiteY17" fmla="*/ 6448 h 20120"/>
                <a:gd name="connsiteX18" fmla="*/ 4269 w 292004"/>
                <a:gd name="connsiteY18" fmla="*/ 0 h 20120"/>
                <a:gd name="connsiteX19" fmla="*/ 0 w 292004"/>
                <a:gd name="connsiteY19" fmla="*/ 4316 h 20120"/>
                <a:gd name="connsiteX20" fmla="*/ 4269 w 292004"/>
                <a:gd name="connsiteY20" fmla="*/ 8624 h 20120"/>
                <a:gd name="connsiteX21" fmla="*/ 19638 w 292004"/>
                <a:gd name="connsiteY21" fmla="*/ 13679 h 20120"/>
                <a:gd name="connsiteX22" fmla="*/ 39702 w 292004"/>
                <a:gd name="connsiteY22" fmla="*/ 20120 h 20120"/>
                <a:gd name="connsiteX23" fmla="*/ 59767 w 292004"/>
                <a:gd name="connsiteY23" fmla="*/ 13679 h 20120"/>
                <a:gd name="connsiteX24" fmla="*/ 75136 w 292004"/>
                <a:gd name="connsiteY24" fmla="*/ 8624 h 20120"/>
                <a:gd name="connsiteX25" fmla="*/ 90505 w 292004"/>
                <a:gd name="connsiteY25" fmla="*/ 13679 h 20120"/>
                <a:gd name="connsiteX26" fmla="*/ 110569 w 292004"/>
                <a:gd name="connsiteY26" fmla="*/ 20120 h 20120"/>
                <a:gd name="connsiteX27" fmla="*/ 130563 w 292004"/>
                <a:gd name="connsiteY27" fmla="*/ 13679 h 20120"/>
                <a:gd name="connsiteX28" fmla="*/ 145931 w 292004"/>
                <a:gd name="connsiteY28" fmla="*/ 8624 h 20120"/>
                <a:gd name="connsiteX29" fmla="*/ 161300 w 292004"/>
                <a:gd name="connsiteY29" fmla="*/ 13679 h 20120"/>
                <a:gd name="connsiteX30" fmla="*/ 181365 w 292004"/>
                <a:gd name="connsiteY30" fmla="*/ 20120 h 20120"/>
                <a:gd name="connsiteX31" fmla="*/ 201429 w 292004"/>
                <a:gd name="connsiteY31" fmla="*/ 13679 h 20120"/>
                <a:gd name="connsiteX32" fmla="*/ 216798 w 292004"/>
                <a:gd name="connsiteY32" fmla="*/ 8624 h 20120"/>
                <a:gd name="connsiteX33" fmla="*/ 224055 w 292004"/>
                <a:gd name="connsiteY33" fmla="*/ 9562 h 20120"/>
                <a:gd name="connsiteX34" fmla="*/ 224055 w 292004"/>
                <a:gd name="connsiteY34" fmla="*/ 9562 h 20120"/>
                <a:gd name="connsiteX35" fmla="*/ 232167 w 292004"/>
                <a:gd name="connsiteY35" fmla="*/ 13679 h 20120"/>
                <a:gd name="connsiteX36" fmla="*/ 252231 w 292004"/>
                <a:gd name="connsiteY36" fmla="*/ 20120 h 20120"/>
                <a:gd name="connsiteX37" fmla="*/ 272295 w 292004"/>
                <a:gd name="connsiteY37" fmla="*/ 13679 h 20120"/>
                <a:gd name="connsiteX38" fmla="*/ 287664 w 292004"/>
                <a:gd name="connsiteY38" fmla="*/ 8624 h 20120"/>
                <a:gd name="connsiteX39" fmla="*/ 292004 w 292004"/>
                <a:gd name="connsiteY39" fmla="*/ 4316 h 20120"/>
                <a:gd name="connsiteX40" fmla="*/ 287664 w 292004"/>
                <a:gd name="connsiteY40" fmla="*/ 0 h 20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92004" h="20120">
                  <a:moveTo>
                    <a:pt x="287664" y="0"/>
                  </a:moveTo>
                  <a:cubicBezTo>
                    <a:pt x="277561" y="0"/>
                    <a:pt x="272295" y="3427"/>
                    <a:pt x="267600" y="6448"/>
                  </a:cubicBezTo>
                  <a:cubicBezTo>
                    <a:pt x="263401" y="9157"/>
                    <a:pt x="259844" y="11504"/>
                    <a:pt x="252231" y="11504"/>
                  </a:cubicBezTo>
                  <a:cubicBezTo>
                    <a:pt x="244618" y="11504"/>
                    <a:pt x="241061" y="9157"/>
                    <a:pt x="236862" y="6448"/>
                  </a:cubicBezTo>
                  <a:cubicBezTo>
                    <a:pt x="234087" y="4628"/>
                    <a:pt x="230886" y="2559"/>
                    <a:pt x="226474" y="1287"/>
                  </a:cubicBezTo>
                  <a:lnTo>
                    <a:pt x="226474" y="1287"/>
                  </a:lnTo>
                  <a:cubicBezTo>
                    <a:pt x="223557" y="420"/>
                    <a:pt x="220355" y="0"/>
                    <a:pt x="216798" y="0"/>
                  </a:cubicBezTo>
                  <a:cubicBezTo>
                    <a:pt x="206694" y="0"/>
                    <a:pt x="201358" y="3427"/>
                    <a:pt x="196733" y="6448"/>
                  </a:cubicBezTo>
                  <a:cubicBezTo>
                    <a:pt x="192535" y="9157"/>
                    <a:pt x="188978" y="11504"/>
                    <a:pt x="181365" y="11504"/>
                  </a:cubicBezTo>
                  <a:cubicBezTo>
                    <a:pt x="173822" y="11504"/>
                    <a:pt x="170194" y="9157"/>
                    <a:pt x="165996" y="6448"/>
                  </a:cubicBezTo>
                  <a:cubicBezTo>
                    <a:pt x="161371" y="3427"/>
                    <a:pt x="156106" y="0"/>
                    <a:pt x="145931" y="0"/>
                  </a:cubicBezTo>
                  <a:cubicBezTo>
                    <a:pt x="135828" y="0"/>
                    <a:pt x="130563" y="3427"/>
                    <a:pt x="125866" y="6448"/>
                  </a:cubicBezTo>
                  <a:cubicBezTo>
                    <a:pt x="121740" y="9157"/>
                    <a:pt x="118111" y="11504"/>
                    <a:pt x="110569" y="11504"/>
                  </a:cubicBezTo>
                  <a:cubicBezTo>
                    <a:pt x="102956" y="11504"/>
                    <a:pt x="99327" y="9157"/>
                    <a:pt x="95200" y="6448"/>
                  </a:cubicBezTo>
                  <a:cubicBezTo>
                    <a:pt x="90505" y="3427"/>
                    <a:pt x="85239" y="0"/>
                    <a:pt x="75136" y="0"/>
                  </a:cubicBezTo>
                  <a:cubicBezTo>
                    <a:pt x="65032" y="0"/>
                    <a:pt x="59696" y="3427"/>
                    <a:pt x="55071" y="6448"/>
                  </a:cubicBezTo>
                  <a:cubicBezTo>
                    <a:pt x="50873" y="9157"/>
                    <a:pt x="47316" y="11504"/>
                    <a:pt x="39702" y="11504"/>
                  </a:cubicBezTo>
                  <a:cubicBezTo>
                    <a:pt x="32160" y="11504"/>
                    <a:pt x="28532" y="9157"/>
                    <a:pt x="24334" y="6448"/>
                  </a:cubicBezTo>
                  <a:cubicBezTo>
                    <a:pt x="19709" y="3427"/>
                    <a:pt x="14444" y="0"/>
                    <a:pt x="4269" y="0"/>
                  </a:cubicBezTo>
                  <a:cubicBezTo>
                    <a:pt x="1921" y="0"/>
                    <a:pt x="0" y="1934"/>
                    <a:pt x="0" y="4316"/>
                  </a:cubicBezTo>
                  <a:cubicBezTo>
                    <a:pt x="0" y="6697"/>
                    <a:pt x="1921" y="8624"/>
                    <a:pt x="4269" y="8624"/>
                  </a:cubicBezTo>
                  <a:cubicBezTo>
                    <a:pt x="11882" y="8624"/>
                    <a:pt x="15511" y="10963"/>
                    <a:pt x="19638" y="13679"/>
                  </a:cubicBezTo>
                  <a:cubicBezTo>
                    <a:pt x="24334" y="16694"/>
                    <a:pt x="29599" y="20120"/>
                    <a:pt x="39702" y="20120"/>
                  </a:cubicBezTo>
                  <a:cubicBezTo>
                    <a:pt x="49877" y="20120"/>
                    <a:pt x="55142" y="16694"/>
                    <a:pt x="59767" y="13679"/>
                  </a:cubicBezTo>
                  <a:cubicBezTo>
                    <a:pt x="63965" y="10963"/>
                    <a:pt x="67522" y="8624"/>
                    <a:pt x="75136" y="8624"/>
                  </a:cubicBezTo>
                  <a:cubicBezTo>
                    <a:pt x="82678" y="8624"/>
                    <a:pt x="86306" y="10963"/>
                    <a:pt x="90505" y="13679"/>
                  </a:cubicBezTo>
                  <a:cubicBezTo>
                    <a:pt x="95129" y="16694"/>
                    <a:pt x="100394" y="20120"/>
                    <a:pt x="110569" y="20120"/>
                  </a:cubicBezTo>
                  <a:cubicBezTo>
                    <a:pt x="120673" y="20120"/>
                    <a:pt x="125938" y="16694"/>
                    <a:pt x="130563" y="13679"/>
                  </a:cubicBezTo>
                  <a:cubicBezTo>
                    <a:pt x="134760" y="10963"/>
                    <a:pt x="138389" y="8624"/>
                    <a:pt x="145931" y="8624"/>
                  </a:cubicBezTo>
                  <a:cubicBezTo>
                    <a:pt x="153544" y="8624"/>
                    <a:pt x="157102" y="10963"/>
                    <a:pt x="161300" y="13679"/>
                  </a:cubicBezTo>
                  <a:cubicBezTo>
                    <a:pt x="165996" y="16694"/>
                    <a:pt x="171261" y="20120"/>
                    <a:pt x="181365" y="20120"/>
                  </a:cubicBezTo>
                  <a:cubicBezTo>
                    <a:pt x="191539" y="20120"/>
                    <a:pt x="196804" y="16694"/>
                    <a:pt x="201429" y="13679"/>
                  </a:cubicBezTo>
                  <a:cubicBezTo>
                    <a:pt x="205627" y="10963"/>
                    <a:pt x="209184" y="8624"/>
                    <a:pt x="216798" y="8624"/>
                  </a:cubicBezTo>
                  <a:cubicBezTo>
                    <a:pt x="219573" y="8624"/>
                    <a:pt x="221921" y="8930"/>
                    <a:pt x="224055" y="9562"/>
                  </a:cubicBezTo>
                  <a:lnTo>
                    <a:pt x="224055" y="9562"/>
                  </a:lnTo>
                  <a:cubicBezTo>
                    <a:pt x="227257" y="10480"/>
                    <a:pt x="229534" y="11958"/>
                    <a:pt x="232167" y="13679"/>
                  </a:cubicBezTo>
                  <a:cubicBezTo>
                    <a:pt x="236791" y="16694"/>
                    <a:pt x="242127" y="20120"/>
                    <a:pt x="252231" y="20120"/>
                  </a:cubicBezTo>
                  <a:cubicBezTo>
                    <a:pt x="262406" y="20120"/>
                    <a:pt x="267671" y="16694"/>
                    <a:pt x="272295" y="13679"/>
                  </a:cubicBezTo>
                  <a:cubicBezTo>
                    <a:pt x="276494" y="10963"/>
                    <a:pt x="280123" y="8624"/>
                    <a:pt x="287664" y="8624"/>
                  </a:cubicBezTo>
                  <a:cubicBezTo>
                    <a:pt x="290083" y="8624"/>
                    <a:pt x="292004" y="6697"/>
                    <a:pt x="292004" y="4316"/>
                  </a:cubicBezTo>
                  <a:cubicBezTo>
                    <a:pt x="292004" y="1934"/>
                    <a:pt x="290083" y="0"/>
                    <a:pt x="287664" y="0"/>
                  </a:cubicBezTo>
                  <a:close/>
                </a:path>
              </a:pathLst>
            </a:custGeom>
            <a:grpFill/>
            <a:ln w="7114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817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9" dur="2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2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5" grpId="0" build="p"/>
      <p:bldP spid="6" grpId="0" build="p"/>
      <p:bldP spid="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Correlated logging &amp; monitoring</a:t>
            </a:r>
          </a:p>
        </p:txBody>
      </p:sp>
      <p:pic>
        <p:nvPicPr>
          <p:cNvPr id="13" name="Picture Placeholder 12" descr="close up of computer on top of table against a brick wall">
            <a:extLst>
              <a:ext uri="{FF2B5EF4-FFF2-40B4-BE49-F238E27FC236}">
                <a16:creationId xmlns:a16="http://schemas.microsoft.com/office/drawing/2014/main" id="{90BB9493-60B4-4B89-89CE-E1F8BF6C4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0370" r="20370"/>
          <a:stretch/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9B872F-6332-408E-9135-B871F0C90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9" y="4378134"/>
            <a:ext cx="4952427" cy="709505"/>
          </a:xfrm>
        </p:spPr>
        <p:txBody>
          <a:bodyPr/>
          <a:lstStyle/>
          <a:p>
            <a:r>
              <a:rPr lang="en-US" spc="300" dirty="0"/>
              <a:t>Saved our butts </a:t>
            </a:r>
            <a:r>
              <a:rPr lang="en-US" strike="sngStrike" spc="300" dirty="0"/>
              <a:t>twice</a:t>
            </a:r>
            <a:r>
              <a:rPr lang="en-US" spc="300" dirty="0"/>
              <a:t> everyday!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48DD8A0-BD53-4DBF-949B-0D64D12DA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405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0C6BB9-9422-FF5B-DDBF-5BE3A94E01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5A3C56-E491-49B2-93F3-63532DF516BC}" type="slidenum">
              <a:rPr lang="en-CA" smtClean="0"/>
              <a:pPr/>
              <a:t>14</a:t>
            </a:fld>
            <a:endParaRPr lang="en-CA" dirty="0"/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FF65DCE4-299F-6537-F0EC-8DE3DD4457E7}"/>
              </a:ext>
            </a:extLst>
          </p:cNvPr>
          <p:cNvSpPr txBox="1">
            <a:spLocks/>
          </p:cNvSpPr>
          <p:nvPr/>
        </p:nvSpPr>
        <p:spPr>
          <a:xfrm>
            <a:off x="1948361" y="2651585"/>
            <a:ext cx="8756215" cy="1252850"/>
          </a:xfrm>
          <a:prstGeom prst="rect">
            <a:avLst/>
          </a:prstGeom>
          <a:gradFill flip="none" rotWithShape="1">
            <a:gsLst>
              <a:gs pos="0">
                <a:srgbClr val="01023B"/>
              </a:gs>
              <a:gs pos="100000">
                <a:srgbClr val="E99757">
                  <a:lumMod val="97000"/>
                  <a:lumOff val="3000"/>
                </a:srgbClr>
              </a:gs>
              <a:gs pos="50000">
                <a:srgbClr val="A53F52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cap="all" spc="6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all" spc="30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Title 5">
            <a:extLst>
              <a:ext uri="{FF2B5EF4-FFF2-40B4-BE49-F238E27FC236}">
                <a16:creationId xmlns:a16="http://schemas.microsoft.com/office/drawing/2014/main" id="{6B691C0D-BB9B-C89A-D03A-5BD3898A4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737" y="684000"/>
            <a:ext cx="10676438" cy="531097"/>
          </a:xfrm>
        </p:spPr>
        <p:txBody>
          <a:bodyPr/>
          <a:lstStyle/>
          <a:p>
            <a:r>
              <a:rPr lang="en-US" sz="5400" cap="all" spc="300" dirty="0">
                <a:latin typeface="Calibri Light" panose="020F0302020204030204" pitchFamily="34" charset="0"/>
                <a:cs typeface="Calibri Light" panose="020F0302020204030204" pitchFamily="34" charset="0"/>
              </a:rPr>
              <a:t>ACTIVATE: LOGGING GREATNESS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B9D97A9-6AFD-368C-09E2-E2A784AFFBF5}"/>
              </a:ext>
            </a:extLst>
          </p:cNvPr>
          <p:cNvGrpSpPr/>
          <p:nvPr/>
        </p:nvGrpSpPr>
        <p:grpSpPr>
          <a:xfrm>
            <a:off x="2272065" y="1942832"/>
            <a:ext cx="7937500" cy="589553"/>
            <a:chOff x="766763" y="3502148"/>
            <a:chExt cx="10657931" cy="651944"/>
          </a:xfrm>
        </p:grpSpPr>
        <p:sp>
          <p:nvSpPr>
            <p:cNvPr id="45" name="Text Placeholder 7">
              <a:extLst>
                <a:ext uri="{FF2B5EF4-FFF2-40B4-BE49-F238E27FC236}">
                  <a16:creationId xmlns:a16="http://schemas.microsoft.com/office/drawing/2014/main" id="{E5CACAB1-05C8-9159-C7ED-7F816463F563}"/>
                </a:ext>
              </a:extLst>
            </p:cNvPr>
            <p:cNvSpPr txBox="1">
              <a:spLocks/>
            </p:cNvSpPr>
            <p:nvPr/>
          </p:nvSpPr>
          <p:spPr>
            <a:xfrm>
              <a:off x="766763" y="3502148"/>
              <a:ext cx="2305050" cy="651944"/>
            </a:xfrm>
            <a:prstGeom prst="rect">
              <a:avLst/>
            </a:prstGeom>
          </p:spPr>
          <p:txBody>
            <a:bodyPr lIns="0" tIns="0" rIns="0" bIns="0"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MAKE LOGGING GREAT AGAIN!</a:t>
              </a:r>
            </a:p>
          </p:txBody>
        </p:sp>
        <p:sp>
          <p:nvSpPr>
            <p:cNvPr id="46" name="Text Placeholder 8">
              <a:extLst>
                <a:ext uri="{FF2B5EF4-FFF2-40B4-BE49-F238E27FC236}">
                  <a16:creationId xmlns:a16="http://schemas.microsoft.com/office/drawing/2014/main" id="{EF92793B-3041-2979-5E43-95DC0466B33A}"/>
                </a:ext>
              </a:extLst>
            </p:cNvPr>
            <p:cNvSpPr txBox="1">
              <a:spLocks/>
            </p:cNvSpPr>
            <p:nvPr/>
          </p:nvSpPr>
          <p:spPr>
            <a:xfrm>
              <a:off x="3549704" y="3502148"/>
              <a:ext cx="2305050" cy="651944"/>
            </a:xfrm>
            <a:prstGeom prst="rect">
              <a:avLst/>
            </a:prstGeom>
          </p:spPr>
          <p:txBody>
            <a:bodyPr lIns="0" tIns="0" rIns="0" bIns="0"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lang="en-US" sz="18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HAPPY PATH LOGGING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7" name="Text Placeholder 9">
              <a:extLst>
                <a:ext uri="{FF2B5EF4-FFF2-40B4-BE49-F238E27FC236}">
                  <a16:creationId xmlns:a16="http://schemas.microsoft.com/office/drawing/2014/main" id="{F561B2F0-C0DA-7B1C-C788-EE41BD822019}"/>
                </a:ext>
              </a:extLst>
            </p:cNvPr>
            <p:cNvSpPr txBox="1">
              <a:spLocks/>
            </p:cNvSpPr>
            <p:nvPr/>
          </p:nvSpPr>
          <p:spPr>
            <a:xfrm>
              <a:off x="6332645" y="3502148"/>
              <a:ext cx="2305050" cy="651944"/>
            </a:xfrm>
            <a:prstGeom prst="rect">
              <a:avLst/>
            </a:prstGeom>
          </p:spPr>
          <p:txBody>
            <a:bodyPr lIns="0" tIns="0" rIns="0" bIns="0"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lang="en-US" sz="18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CORRELATED LOGGING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8" name="Text Placeholder 10">
              <a:extLst>
                <a:ext uri="{FF2B5EF4-FFF2-40B4-BE49-F238E27FC236}">
                  <a16:creationId xmlns:a16="http://schemas.microsoft.com/office/drawing/2014/main" id="{AED7FB3D-E3F6-BA6E-CBA0-387001B8C94E}"/>
                </a:ext>
              </a:extLst>
            </p:cNvPr>
            <p:cNvSpPr txBox="1">
              <a:spLocks/>
            </p:cNvSpPr>
            <p:nvPr/>
          </p:nvSpPr>
          <p:spPr>
            <a:xfrm>
              <a:off x="9120406" y="3502148"/>
              <a:ext cx="2304288" cy="651944"/>
            </a:xfrm>
            <a:prstGeom prst="rect">
              <a:avLst/>
            </a:prstGeom>
          </p:spPr>
          <p:txBody>
            <a:bodyPr lIns="0" tIns="0" rIns="0" bIns="0"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AGGREGATOR PLATFORM</a:t>
              </a:r>
            </a:p>
          </p:txBody>
        </p:sp>
      </p:grpSp>
      <p:sp>
        <p:nvSpPr>
          <p:cNvPr id="50" name="Text Placeholder 7">
            <a:extLst>
              <a:ext uri="{FF2B5EF4-FFF2-40B4-BE49-F238E27FC236}">
                <a16:creationId xmlns:a16="http://schemas.microsoft.com/office/drawing/2014/main" id="{8F6B7FB1-3CFB-1134-C4B3-FD30BE2053C4}"/>
              </a:ext>
            </a:extLst>
          </p:cNvPr>
          <p:cNvSpPr txBox="1">
            <a:spLocks/>
          </p:cNvSpPr>
          <p:nvPr/>
        </p:nvSpPr>
        <p:spPr>
          <a:xfrm>
            <a:off x="2703865" y="2848747"/>
            <a:ext cx="822960" cy="822960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lIns="0" tIns="0" rIns="0" bIns="0" anchor="b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1E5D37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7E27BFAD-1931-A27C-51A5-5F8395673922}"/>
              </a:ext>
            </a:extLst>
          </p:cNvPr>
          <p:cNvSpPr txBox="1">
            <a:spLocks/>
          </p:cNvSpPr>
          <p:nvPr/>
        </p:nvSpPr>
        <p:spPr>
          <a:xfrm>
            <a:off x="4776462" y="2848747"/>
            <a:ext cx="822960" cy="822960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lIns="0" tIns="0" rIns="0" bIns="0" anchor="b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1E5D37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2" name="Text Placeholder 9">
            <a:extLst>
              <a:ext uri="{FF2B5EF4-FFF2-40B4-BE49-F238E27FC236}">
                <a16:creationId xmlns:a16="http://schemas.microsoft.com/office/drawing/2014/main" id="{0239EEB0-A8AD-E266-03DD-98B8E68A6F7A}"/>
              </a:ext>
            </a:extLst>
          </p:cNvPr>
          <p:cNvSpPr txBox="1">
            <a:spLocks/>
          </p:cNvSpPr>
          <p:nvPr/>
        </p:nvSpPr>
        <p:spPr>
          <a:xfrm>
            <a:off x="6830009" y="2848747"/>
            <a:ext cx="822960" cy="822960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lIns="0" tIns="0" rIns="0" bIns="0" anchor="b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E31937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8D6FD541-3F9B-9E8F-9D79-A84734F7E163}"/>
              </a:ext>
            </a:extLst>
          </p:cNvPr>
          <p:cNvSpPr txBox="1">
            <a:spLocks/>
          </p:cNvSpPr>
          <p:nvPr/>
        </p:nvSpPr>
        <p:spPr>
          <a:xfrm>
            <a:off x="8925245" y="2848747"/>
            <a:ext cx="822960" cy="822960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lIns="0" tIns="0" rIns="0" bIns="0" anchor="b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1E5D37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D5EA0779-1BE9-55CC-CEEE-E65EB78EAFD7}"/>
              </a:ext>
            </a:extLst>
          </p:cNvPr>
          <p:cNvSpPr txBox="1">
            <a:spLocks/>
          </p:cNvSpPr>
          <p:nvPr/>
        </p:nvSpPr>
        <p:spPr>
          <a:xfrm>
            <a:off x="8460947" y="4148200"/>
            <a:ext cx="1719072" cy="8810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Tx/>
              <a:buSzPct val="100000"/>
              <a:buFont typeface="Arial" panose="020B0604020202020204" pitchFamily="34" charset="0"/>
              <a:buNone/>
              <a:defRPr lang="en-US" sz="2000" kern="1200" dirty="0" smtClean="0">
                <a:gradFill>
                  <a:gsLst>
                    <a:gs pos="75000">
                      <a:srgbClr val="A82465"/>
                    </a:gs>
                    <a:gs pos="47000">
                      <a:schemeClr val="accent1"/>
                    </a:gs>
                    <a:gs pos="100000">
                      <a:srgbClr val="5236AB"/>
                    </a:gs>
                  </a:gsLst>
                  <a:lin ang="10800000" scaled="0"/>
                </a:gradFill>
                <a:latin typeface="+mn-lt"/>
                <a:ea typeface="+mn-ea"/>
                <a:cs typeface="+mn-cs"/>
              </a:defRPr>
            </a:lvl1pPr>
            <a:lvl2pPr marL="263525" indent="-263525" algn="l" defTabSz="914400" rtl="0" eaLnBrk="1" latinLnBrk="0" hangingPunct="1">
              <a:spcBef>
                <a:spcPts val="500"/>
              </a:spcBef>
              <a:buClrTx/>
              <a:buSzPct val="10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2pPr>
            <a:lvl3pPr marL="536575" indent="-273050" algn="l" defTabSz="914400" rtl="0" eaLnBrk="1" latinLnBrk="0" hangingPunct="1">
              <a:spcBef>
                <a:spcPts val="500"/>
              </a:spcBef>
              <a:buClrTx/>
              <a:buSzPct val="10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3pPr>
            <a:lvl4pPr marL="811213" indent="-279400" algn="l" defTabSz="914400" rtl="0" eaLnBrk="1" latinLnBrk="0" hangingPunct="1">
              <a:spcBef>
                <a:spcPts val="500"/>
              </a:spcBef>
              <a:buClrTx/>
              <a:buSzPct val="10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4pPr>
            <a:lvl5pPr marL="1074738" indent="-263525" algn="l" defTabSz="914400" rtl="0" eaLnBrk="1" latinLnBrk="0" hangingPunct="1">
              <a:spcBef>
                <a:spcPts val="500"/>
              </a:spcBef>
              <a:buClrTx/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5pPr>
            <a:lvl6pPr marL="1136650" indent="-215900" algn="l" defTabSz="914400" rtl="0" eaLnBrk="1" latinLnBrk="0" hangingPunct="1">
              <a:spcBef>
                <a:spcPts val="500"/>
              </a:spcBef>
              <a:buClr>
                <a:schemeClr val="accent1"/>
              </a:buClr>
              <a:buFont typeface="Verdana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43025" indent="-228600" algn="l" defTabSz="914400" rtl="0" eaLnBrk="1" latinLnBrk="0" hangingPunct="1"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Verdana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Leverage a platform or DIY your own. Logs are only helpful when searchable </a:t>
            </a:r>
          </a:p>
        </p:txBody>
      </p:sp>
      <p:sp>
        <p:nvSpPr>
          <p:cNvPr id="56" name="Content Placeholder 2">
            <a:extLst>
              <a:ext uri="{FF2B5EF4-FFF2-40B4-BE49-F238E27FC236}">
                <a16:creationId xmlns:a16="http://schemas.microsoft.com/office/drawing/2014/main" id="{1BB6DEBD-0C44-A819-FBB6-DDDCC9F341C4}"/>
              </a:ext>
            </a:extLst>
          </p:cNvPr>
          <p:cNvSpPr txBox="1">
            <a:spLocks/>
          </p:cNvSpPr>
          <p:nvPr/>
        </p:nvSpPr>
        <p:spPr>
          <a:xfrm>
            <a:off x="6369087" y="4148200"/>
            <a:ext cx="1719072" cy="97962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Tx/>
              <a:buSzPct val="100000"/>
              <a:buFont typeface="Arial" panose="020B0604020202020204" pitchFamily="34" charset="0"/>
              <a:buNone/>
              <a:defRPr lang="en-US" sz="2000" kern="1200" dirty="0" smtClean="0">
                <a:gradFill>
                  <a:gsLst>
                    <a:gs pos="75000">
                      <a:srgbClr val="A82465"/>
                    </a:gs>
                    <a:gs pos="47000">
                      <a:schemeClr val="accent1"/>
                    </a:gs>
                    <a:gs pos="100000">
                      <a:srgbClr val="5236AB"/>
                    </a:gs>
                  </a:gsLst>
                  <a:lin ang="10800000" scaled="0"/>
                </a:gradFill>
                <a:latin typeface="+mn-lt"/>
                <a:ea typeface="+mn-ea"/>
                <a:cs typeface="+mn-cs"/>
              </a:defRPr>
            </a:lvl1pPr>
            <a:lvl2pPr marL="263525" indent="-263525" algn="l" defTabSz="914400" rtl="0" eaLnBrk="1" latinLnBrk="0" hangingPunct="1">
              <a:spcBef>
                <a:spcPts val="500"/>
              </a:spcBef>
              <a:buClrTx/>
              <a:buSzPct val="10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2pPr>
            <a:lvl3pPr marL="536575" indent="-273050" algn="l" defTabSz="914400" rtl="0" eaLnBrk="1" latinLnBrk="0" hangingPunct="1">
              <a:spcBef>
                <a:spcPts val="500"/>
              </a:spcBef>
              <a:buClrTx/>
              <a:buSzPct val="10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3pPr>
            <a:lvl4pPr marL="811213" indent="-279400" algn="l" defTabSz="914400" rtl="0" eaLnBrk="1" latinLnBrk="0" hangingPunct="1">
              <a:spcBef>
                <a:spcPts val="500"/>
              </a:spcBef>
              <a:buClrTx/>
              <a:buSzPct val="10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4pPr>
            <a:lvl5pPr marL="1074738" indent="-263525" algn="l" defTabSz="914400" rtl="0" eaLnBrk="1" latinLnBrk="0" hangingPunct="1">
              <a:spcBef>
                <a:spcPts val="500"/>
              </a:spcBef>
              <a:buClrTx/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5pPr>
            <a:lvl6pPr marL="1136650" indent="-215900" algn="l" defTabSz="914400" rtl="0" eaLnBrk="1" latinLnBrk="0" hangingPunct="1">
              <a:spcBef>
                <a:spcPts val="500"/>
              </a:spcBef>
              <a:buClr>
                <a:schemeClr val="accent1"/>
              </a:buClr>
              <a:buFont typeface="Verdana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43025" indent="-228600" algn="l" defTabSz="914400" rtl="0" eaLnBrk="1" latinLnBrk="0" hangingPunct="1"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Verdana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Require correlation IDs in all inbound services. Reject calls without this critical attribute. More on this later!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6AE26EE9-0A0F-0950-279C-2A6D3BB06A34}"/>
              </a:ext>
            </a:extLst>
          </p:cNvPr>
          <p:cNvSpPr txBox="1">
            <a:spLocks/>
          </p:cNvSpPr>
          <p:nvPr/>
        </p:nvSpPr>
        <p:spPr>
          <a:xfrm>
            <a:off x="4277227" y="4148200"/>
            <a:ext cx="1719072" cy="970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Tx/>
              <a:buSzPct val="100000"/>
              <a:buFont typeface="Arial" panose="020B0604020202020204" pitchFamily="34" charset="0"/>
              <a:buNone/>
              <a:defRPr lang="en-US" sz="2000" kern="1200" dirty="0" smtClean="0">
                <a:gradFill>
                  <a:gsLst>
                    <a:gs pos="75000">
                      <a:srgbClr val="A82465"/>
                    </a:gs>
                    <a:gs pos="47000">
                      <a:schemeClr val="accent1"/>
                    </a:gs>
                    <a:gs pos="100000">
                      <a:srgbClr val="5236AB"/>
                    </a:gs>
                  </a:gsLst>
                  <a:lin ang="10800000" scaled="0"/>
                </a:gradFill>
                <a:latin typeface="+mn-lt"/>
                <a:ea typeface="+mn-ea"/>
                <a:cs typeface="+mn-cs"/>
              </a:defRPr>
            </a:lvl1pPr>
            <a:lvl2pPr marL="263525" indent="-263525" algn="l" defTabSz="914400" rtl="0" eaLnBrk="1" latinLnBrk="0" hangingPunct="1">
              <a:spcBef>
                <a:spcPts val="500"/>
              </a:spcBef>
              <a:buClrTx/>
              <a:buSzPct val="10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2pPr>
            <a:lvl3pPr marL="536575" indent="-273050" algn="l" defTabSz="914400" rtl="0" eaLnBrk="1" latinLnBrk="0" hangingPunct="1">
              <a:spcBef>
                <a:spcPts val="500"/>
              </a:spcBef>
              <a:buClrTx/>
              <a:buSzPct val="10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3pPr>
            <a:lvl4pPr marL="811213" indent="-279400" algn="l" defTabSz="914400" rtl="0" eaLnBrk="1" latinLnBrk="0" hangingPunct="1">
              <a:spcBef>
                <a:spcPts val="500"/>
              </a:spcBef>
              <a:buClrTx/>
              <a:buSzPct val="10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4pPr>
            <a:lvl5pPr marL="1074738" indent="-263525" algn="l" defTabSz="914400" rtl="0" eaLnBrk="1" latinLnBrk="0" hangingPunct="1">
              <a:spcBef>
                <a:spcPts val="500"/>
              </a:spcBef>
              <a:buClrTx/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5pPr>
            <a:lvl6pPr marL="1136650" indent="-215900" algn="l" defTabSz="914400" rtl="0" eaLnBrk="1" latinLnBrk="0" hangingPunct="1">
              <a:spcBef>
                <a:spcPts val="500"/>
              </a:spcBef>
              <a:buClr>
                <a:schemeClr val="accent1"/>
              </a:buClr>
              <a:buFont typeface="Verdana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43025" indent="-228600" algn="l" defTabSz="914400" rtl="0" eaLnBrk="1" latinLnBrk="0" hangingPunct="1"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Verdana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Often overlooked and arguable more important. INFO log interesting happy path events and include payloads</a:t>
            </a:r>
          </a:p>
        </p:txBody>
      </p:sp>
      <p:sp>
        <p:nvSpPr>
          <p:cNvPr id="59" name="Content Placeholder 2">
            <a:extLst>
              <a:ext uri="{FF2B5EF4-FFF2-40B4-BE49-F238E27FC236}">
                <a16:creationId xmlns:a16="http://schemas.microsoft.com/office/drawing/2014/main" id="{B65C7641-E6B8-A8DA-1C8D-18216221EFFE}"/>
              </a:ext>
            </a:extLst>
          </p:cNvPr>
          <p:cNvSpPr txBox="1">
            <a:spLocks/>
          </p:cNvSpPr>
          <p:nvPr/>
        </p:nvSpPr>
        <p:spPr>
          <a:xfrm>
            <a:off x="2077146" y="4148200"/>
            <a:ext cx="1987826" cy="19178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Tx/>
              <a:buSzPct val="100000"/>
              <a:buFont typeface="Arial" panose="020B0604020202020204" pitchFamily="34" charset="0"/>
              <a:buNone/>
              <a:defRPr lang="en-US" sz="2000" kern="1200" dirty="0" smtClean="0">
                <a:gradFill>
                  <a:gsLst>
                    <a:gs pos="75000">
                      <a:srgbClr val="A82465"/>
                    </a:gs>
                    <a:gs pos="47000">
                      <a:schemeClr val="accent1"/>
                    </a:gs>
                    <a:gs pos="100000">
                      <a:srgbClr val="5236AB"/>
                    </a:gs>
                  </a:gsLst>
                  <a:lin ang="10800000" scaled="0"/>
                </a:gradFill>
                <a:latin typeface="+mn-lt"/>
                <a:ea typeface="+mn-ea"/>
                <a:cs typeface="+mn-cs"/>
              </a:defRPr>
            </a:lvl1pPr>
            <a:lvl2pPr marL="263525" indent="-263525" algn="l" defTabSz="914400" rtl="0" eaLnBrk="1" latinLnBrk="0" hangingPunct="1">
              <a:spcBef>
                <a:spcPts val="500"/>
              </a:spcBef>
              <a:buClrTx/>
              <a:buSzPct val="10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2pPr>
            <a:lvl3pPr marL="536575" indent="-273050" algn="l" defTabSz="914400" rtl="0" eaLnBrk="1" latinLnBrk="0" hangingPunct="1">
              <a:spcBef>
                <a:spcPts val="500"/>
              </a:spcBef>
              <a:buClrTx/>
              <a:buSzPct val="10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3pPr>
            <a:lvl4pPr marL="811213" indent="-279400" algn="l" defTabSz="914400" rtl="0" eaLnBrk="1" latinLnBrk="0" hangingPunct="1">
              <a:spcBef>
                <a:spcPts val="500"/>
              </a:spcBef>
              <a:buClrTx/>
              <a:buSzPct val="10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4pPr>
            <a:lvl5pPr marL="1074738" indent="-263525" algn="l" defTabSz="914400" rtl="0" eaLnBrk="1" latinLnBrk="0" hangingPunct="1">
              <a:spcBef>
                <a:spcPts val="500"/>
              </a:spcBef>
              <a:buClrTx/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5pPr>
            <a:lvl6pPr marL="1136650" indent="-215900" algn="l" defTabSz="914400" rtl="0" eaLnBrk="1" latinLnBrk="0" hangingPunct="1">
              <a:spcBef>
                <a:spcPts val="500"/>
              </a:spcBef>
              <a:buClr>
                <a:schemeClr val="accent1"/>
              </a:buClr>
              <a:buFont typeface="Verdana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43025" indent="-228600" algn="l" defTabSz="914400" rtl="0" eaLnBrk="1" latinLnBrk="0" hangingPunct="1"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Verdana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Pick a package (Ex: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SeriLog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) and boiler plate it in. Check for good logging in PRs. Use a standard </a:t>
            </a:r>
            <a:r>
              <a:rPr lang="en-GB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template.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It starts here, the easier it is to log the better logs you’ll have</a:t>
            </a:r>
          </a:p>
        </p:txBody>
      </p:sp>
      <p:grpSp>
        <p:nvGrpSpPr>
          <p:cNvPr id="61" name="Graphic 3">
            <a:extLst>
              <a:ext uri="{FF2B5EF4-FFF2-40B4-BE49-F238E27FC236}">
                <a16:creationId xmlns:a16="http://schemas.microsoft.com/office/drawing/2014/main" id="{02CF8F32-7801-41B2-FFEC-6733777F6E8D}"/>
              </a:ext>
            </a:extLst>
          </p:cNvPr>
          <p:cNvGrpSpPr>
            <a:grpSpLocks noChangeAspect="1"/>
          </p:cNvGrpSpPr>
          <p:nvPr/>
        </p:nvGrpSpPr>
        <p:grpSpPr>
          <a:xfrm>
            <a:off x="2820869" y="2902183"/>
            <a:ext cx="588952" cy="589552"/>
            <a:chOff x="943849" y="2630917"/>
            <a:chExt cx="306482" cy="306794"/>
          </a:xfrm>
          <a:solidFill>
            <a:srgbClr val="000000"/>
          </a:solidFill>
        </p:grpSpPr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C42FA6EC-71AC-D158-0B0D-792FBB7AB04A}"/>
                </a:ext>
              </a:extLst>
            </p:cNvPr>
            <p:cNvSpPr/>
            <p:nvPr/>
          </p:nvSpPr>
          <p:spPr>
            <a:xfrm>
              <a:off x="1026547" y="2825847"/>
              <a:ext cx="8227" cy="86371"/>
            </a:xfrm>
            <a:custGeom>
              <a:avLst/>
              <a:gdLst>
                <a:gd name="connsiteX0" fmla="*/ 4114 w 8227"/>
                <a:gd name="connsiteY0" fmla="*/ 86371 h 86371"/>
                <a:gd name="connsiteX1" fmla="*/ 8228 w 8227"/>
                <a:gd name="connsiteY1" fmla="*/ 82259 h 86371"/>
                <a:gd name="connsiteX2" fmla="*/ 8228 w 8227"/>
                <a:gd name="connsiteY2" fmla="*/ 4113 h 86371"/>
                <a:gd name="connsiteX3" fmla="*/ 4114 w 8227"/>
                <a:gd name="connsiteY3" fmla="*/ 0 h 86371"/>
                <a:gd name="connsiteX4" fmla="*/ 0 w 8227"/>
                <a:gd name="connsiteY4" fmla="*/ 4113 h 86371"/>
                <a:gd name="connsiteX5" fmla="*/ 0 w 8227"/>
                <a:gd name="connsiteY5" fmla="*/ 82259 h 86371"/>
                <a:gd name="connsiteX6" fmla="*/ 4114 w 8227"/>
                <a:gd name="connsiteY6" fmla="*/ 86371 h 8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27" h="86371">
                  <a:moveTo>
                    <a:pt x="4114" y="86371"/>
                  </a:moveTo>
                  <a:cubicBezTo>
                    <a:pt x="6383" y="86371"/>
                    <a:pt x="8228" y="84528"/>
                    <a:pt x="8228" y="82259"/>
                  </a:cubicBezTo>
                  <a:lnTo>
                    <a:pt x="8228" y="4113"/>
                  </a:lnTo>
                  <a:cubicBezTo>
                    <a:pt x="8228" y="1843"/>
                    <a:pt x="6384" y="0"/>
                    <a:pt x="4114" y="0"/>
                  </a:cubicBezTo>
                  <a:cubicBezTo>
                    <a:pt x="1844" y="0"/>
                    <a:pt x="0" y="1843"/>
                    <a:pt x="0" y="4113"/>
                  </a:cubicBezTo>
                  <a:lnTo>
                    <a:pt x="0" y="82259"/>
                  </a:lnTo>
                  <a:cubicBezTo>
                    <a:pt x="0" y="84528"/>
                    <a:pt x="1844" y="86371"/>
                    <a:pt x="4114" y="86371"/>
                  </a:cubicBezTo>
                  <a:close/>
                </a:path>
              </a:pathLst>
            </a:custGeom>
            <a:solidFill>
              <a:srgbClr val="000000"/>
            </a:solidFill>
            <a:ln w="71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75B2E0FF-D3C5-C967-76A5-C4563C0883C2}"/>
                </a:ext>
              </a:extLst>
            </p:cNvPr>
            <p:cNvSpPr/>
            <p:nvPr/>
          </p:nvSpPr>
          <p:spPr>
            <a:xfrm>
              <a:off x="1070829" y="2825847"/>
              <a:ext cx="8227" cy="86371"/>
            </a:xfrm>
            <a:custGeom>
              <a:avLst/>
              <a:gdLst>
                <a:gd name="connsiteX0" fmla="*/ 4114 w 8227"/>
                <a:gd name="connsiteY0" fmla="*/ 86371 h 86371"/>
                <a:gd name="connsiteX1" fmla="*/ 8228 w 8227"/>
                <a:gd name="connsiteY1" fmla="*/ 82259 h 86371"/>
                <a:gd name="connsiteX2" fmla="*/ 8228 w 8227"/>
                <a:gd name="connsiteY2" fmla="*/ 4113 h 86371"/>
                <a:gd name="connsiteX3" fmla="*/ 4114 w 8227"/>
                <a:gd name="connsiteY3" fmla="*/ 0 h 86371"/>
                <a:gd name="connsiteX4" fmla="*/ 0 w 8227"/>
                <a:gd name="connsiteY4" fmla="*/ 4113 h 86371"/>
                <a:gd name="connsiteX5" fmla="*/ 0 w 8227"/>
                <a:gd name="connsiteY5" fmla="*/ 82259 h 86371"/>
                <a:gd name="connsiteX6" fmla="*/ 4114 w 8227"/>
                <a:gd name="connsiteY6" fmla="*/ 86371 h 8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27" h="86371">
                  <a:moveTo>
                    <a:pt x="4114" y="86371"/>
                  </a:moveTo>
                  <a:cubicBezTo>
                    <a:pt x="6383" y="86371"/>
                    <a:pt x="8228" y="84528"/>
                    <a:pt x="8228" y="82259"/>
                  </a:cubicBezTo>
                  <a:lnTo>
                    <a:pt x="8228" y="4113"/>
                  </a:lnTo>
                  <a:cubicBezTo>
                    <a:pt x="8228" y="1843"/>
                    <a:pt x="6384" y="0"/>
                    <a:pt x="4114" y="0"/>
                  </a:cubicBezTo>
                  <a:cubicBezTo>
                    <a:pt x="1844" y="0"/>
                    <a:pt x="0" y="1843"/>
                    <a:pt x="0" y="4113"/>
                  </a:cubicBezTo>
                  <a:lnTo>
                    <a:pt x="0" y="82259"/>
                  </a:lnTo>
                  <a:cubicBezTo>
                    <a:pt x="0" y="84528"/>
                    <a:pt x="1844" y="86371"/>
                    <a:pt x="4114" y="86371"/>
                  </a:cubicBezTo>
                  <a:close/>
                </a:path>
              </a:pathLst>
            </a:custGeom>
            <a:solidFill>
              <a:srgbClr val="000000"/>
            </a:solidFill>
            <a:ln w="71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891D7A85-4BDA-55DB-123B-127EF26370FD}"/>
                </a:ext>
              </a:extLst>
            </p:cNvPr>
            <p:cNvSpPr/>
            <p:nvPr/>
          </p:nvSpPr>
          <p:spPr>
            <a:xfrm>
              <a:off x="1115118" y="2825847"/>
              <a:ext cx="8227" cy="86371"/>
            </a:xfrm>
            <a:custGeom>
              <a:avLst/>
              <a:gdLst>
                <a:gd name="connsiteX0" fmla="*/ 4114 w 8227"/>
                <a:gd name="connsiteY0" fmla="*/ 86371 h 86371"/>
                <a:gd name="connsiteX1" fmla="*/ 8228 w 8227"/>
                <a:gd name="connsiteY1" fmla="*/ 82259 h 86371"/>
                <a:gd name="connsiteX2" fmla="*/ 8228 w 8227"/>
                <a:gd name="connsiteY2" fmla="*/ 4113 h 86371"/>
                <a:gd name="connsiteX3" fmla="*/ 4114 w 8227"/>
                <a:gd name="connsiteY3" fmla="*/ 0 h 86371"/>
                <a:gd name="connsiteX4" fmla="*/ 0 w 8227"/>
                <a:gd name="connsiteY4" fmla="*/ 4113 h 86371"/>
                <a:gd name="connsiteX5" fmla="*/ 0 w 8227"/>
                <a:gd name="connsiteY5" fmla="*/ 82259 h 86371"/>
                <a:gd name="connsiteX6" fmla="*/ 4114 w 8227"/>
                <a:gd name="connsiteY6" fmla="*/ 86371 h 8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27" h="86371">
                  <a:moveTo>
                    <a:pt x="4114" y="86371"/>
                  </a:moveTo>
                  <a:cubicBezTo>
                    <a:pt x="6384" y="86371"/>
                    <a:pt x="8228" y="84528"/>
                    <a:pt x="8228" y="82259"/>
                  </a:cubicBezTo>
                  <a:lnTo>
                    <a:pt x="8228" y="4113"/>
                  </a:lnTo>
                  <a:cubicBezTo>
                    <a:pt x="8228" y="1843"/>
                    <a:pt x="6384" y="0"/>
                    <a:pt x="4114" y="0"/>
                  </a:cubicBezTo>
                  <a:cubicBezTo>
                    <a:pt x="1845" y="0"/>
                    <a:pt x="0" y="1843"/>
                    <a:pt x="0" y="4113"/>
                  </a:cubicBezTo>
                  <a:lnTo>
                    <a:pt x="0" y="82259"/>
                  </a:lnTo>
                  <a:cubicBezTo>
                    <a:pt x="0" y="84528"/>
                    <a:pt x="1845" y="86371"/>
                    <a:pt x="4114" y="86371"/>
                  </a:cubicBezTo>
                  <a:close/>
                </a:path>
              </a:pathLst>
            </a:custGeom>
            <a:solidFill>
              <a:srgbClr val="000000"/>
            </a:solidFill>
            <a:ln w="71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060707DA-DC02-D3D1-1B15-0BB756246BD0}"/>
                </a:ext>
              </a:extLst>
            </p:cNvPr>
            <p:cNvSpPr/>
            <p:nvPr/>
          </p:nvSpPr>
          <p:spPr>
            <a:xfrm>
              <a:off x="1159400" y="2825847"/>
              <a:ext cx="8228" cy="86371"/>
            </a:xfrm>
            <a:custGeom>
              <a:avLst/>
              <a:gdLst>
                <a:gd name="connsiteX0" fmla="*/ 4115 w 8228"/>
                <a:gd name="connsiteY0" fmla="*/ 86371 h 86371"/>
                <a:gd name="connsiteX1" fmla="*/ 8229 w 8228"/>
                <a:gd name="connsiteY1" fmla="*/ 82259 h 86371"/>
                <a:gd name="connsiteX2" fmla="*/ 8229 w 8228"/>
                <a:gd name="connsiteY2" fmla="*/ 4113 h 86371"/>
                <a:gd name="connsiteX3" fmla="*/ 4115 w 8228"/>
                <a:gd name="connsiteY3" fmla="*/ 0 h 86371"/>
                <a:gd name="connsiteX4" fmla="*/ 0 w 8228"/>
                <a:gd name="connsiteY4" fmla="*/ 4113 h 86371"/>
                <a:gd name="connsiteX5" fmla="*/ 0 w 8228"/>
                <a:gd name="connsiteY5" fmla="*/ 82259 h 86371"/>
                <a:gd name="connsiteX6" fmla="*/ 4115 w 8228"/>
                <a:gd name="connsiteY6" fmla="*/ 86371 h 8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28" h="86371">
                  <a:moveTo>
                    <a:pt x="4115" y="86371"/>
                  </a:moveTo>
                  <a:cubicBezTo>
                    <a:pt x="6384" y="86371"/>
                    <a:pt x="8229" y="84528"/>
                    <a:pt x="8229" y="82259"/>
                  </a:cubicBezTo>
                  <a:lnTo>
                    <a:pt x="8229" y="4113"/>
                  </a:lnTo>
                  <a:cubicBezTo>
                    <a:pt x="8229" y="1843"/>
                    <a:pt x="6384" y="0"/>
                    <a:pt x="4115" y="0"/>
                  </a:cubicBezTo>
                  <a:cubicBezTo>
                    <a:pt x="1845" y="0"/>
                    <a:pt x="0" y="1843"/>
                    <a:pt x="0" y="4113"/>
                  </a:cubicBezTo>
                  <a:lnTo>
                    <a:pt x="0" y="82259"/>
                  </a:lnTo>
                  <a:cubicBezTo>
                    <a:pt x="0" y="84528"/>
                    <a:pt x="1845" y="86371"/>
                    <a:pt x="4115" y="86371"/>
                  </a:cubicBezTo>
                  <a:close/>
                </a:path>
              </a:pathLst>
            </a:custGeom>
            <a:solidFill>
              <a:srgbClr val="000000"/>
            </a:solidFill>
            <a:ln w="71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D92E8B50-B483-4836-6742-E6F5FD7B77A9}"/>
                </a:ext>
              </a:extLst>
            </p:cNvPr>
            <p:cNvSpPr/>
            <p:nvPr/>
          </p:nvSpPr>
          <p:spPr>
            <a:xfrm>
              <a:off x="943849" y="2630917"/>
              <a:ext cx="306482" cy="306794"/>
            </a:xfrm>
            <a:custGeom>
              <a:avLst/>
              <a:gdLst>
                <a:gd name="connsiteX0" fmla="*/ 302369 w 306482"/>
                <a:gd name="connsiteY0" fmla="*/ 200604 h 306794"/>
                <a:gd name="connsiteX1" fmla="*/ 266266 w 306482"/>
                <a:gd name="connsiteY1" fmla="*/ 200604 h 306794"/>
                <a:gd name="connsiteX2" fmla="*/ 264673 w 306482"/>
                <a:gd name="connsiteY2" fmla="*/ 200925 h 306794"/>
                <a:gd name="connsiteX3" fmla="*/ 264673 w 306482"/>
                <a:gd name="connsiteY3" fmla="*/ 168106 h 306794"/>
                <a:gd name="connsiteX4" fmla="*/ 260559 w 306482"/>
                <a:gd name="connsiteY4" fmla="*/ 163993 h 306794"/>
                <a:gd name="connsiteX5" fmla="*/ 225487 w 306482"/>
                <a:gd name="connsiteY5" fmla="*/ 163993 h 306794"/>
                <a:gd name="connsiteX6" fmla="*/ 225790 w 306482"/>
                <a:gd name="connsiteY6" fmla="*/ 162492 h 306794"/>
                <a:gd name="connsiteX7" fmla="*/ 225790 w 306482"/>
                <a:gd name="connsiteY7" fmla="*/ 132750 h 306794"/>
                <a:gd name="connsiteX8" fmla="*/ 156540 w 306482"/>
                <a:gd name="connsiteY8" fmla="*/ 60385 h 306794"/>
                <a:gd name="connsiteX9" fmla="*/ 157355 w 306482"/>
                <a:gd name="connsiteY9" fmla="*/ 58057 h 306794"/>
                <a:gd name="connsiteX10" fmla="*/ 157355 w 306482"/>
                <a:gd name="connsiteY10" fmla="*/ 43201 h 306794"/>
                <a:gd name="connsiteX11" fmla="*/ 207218 w 306482"/>
                <a:gd name="connsiteY11" fmla="*/ 43201 h 306794"/>
                <a:gd name="connsiteX12" fmla="*/ 211332 w 306482"/>
                <a:gd name="connsiteY12" fmla="*/ 39089 h 306794"/>
                <a:gd name="connsiteX13" fmla="*/ 211332 w 306482"/>
                <a:gd name="connsiteY13" fmla="*/ 11937 h 306794"/>
                <a:gd name="connsiteX14" fmla="*/ 207218 w 306482"/>
                <a:gd name="connsiteY14" fmla="*/ 7824 h 306794"/>
                <a:gd name="connsiteX15" fmla="*/ 157355 w 306482"/>
                <a:gd name="connsiteY15" fmla="*/ 7824 h 306794"/>
                <a:gd name="connsiteX16" fmla="*/ 157355 w 306482"/>
                <a:gd name="connsiteY16" fmla="*/ 4113 h 306794"/>
                <a:gd name="connsiteX17" fmla="*/ 153241 w 306482"/>
                <a:gd name="connsiteY17" fmla="*/ 0 h 306794"/>
                <a:gd name="connsiteX18" fmla="*/ 149127 w 306482"/>
                <a:gd name="connsiteY18" fmla="*/ 4113 h 306794"/>
                <a:gd name="connsiteX19" fmla="*/ 149127 w 306482"/>
                <a:gd name="connsiteY19" fmla="*/ 58057 h 306794"/>
                <a:gd name="connsiteX20" fmla="*/ 149942 w 306482"/>
                <a:gd name="connsiteY20" fmla="*/ 60385 h 306794"/>
                <a:gd name="connsiteX21" fmla="*/ 80686 w 306482"/>
                <a:gd name="connsiteY21" fmla="*/ 132750 h 306794"/>
                <a:gd name="connsiteX22" fmla="*/ 80678 w 306482"/>
                <a:gd name="connsiteY22" fmla="*/ 163316 h 306794"/>
                <a:gd name="connsiteX23" fmla="*/ 80816 w 306482"/>
                <a:gd name="connsiteY23" fmla="*/ 163993 h 306794"/>
                <a:gd name="connsiteX24" fmla="*/ 45916 w 306482"/>
                <a:gd name="connsiteY24" fmla="*/ 163993 h 306794"/>
                <a:gd name="connsiteX25" fmla="*/ 41802 w 306482"/>
                <a:gd name="connsiteY25" fmla="*/ 168106 h 306794"/>
                <a:gd name="connsiteX26" fmla="*/ 41802 w 306482"/>
                <a:gd name="connsiteY26" fmla="*/ 200923 h 306794"/>
                <a:gd name="connsiteX27" fmla="*/ 40217 w 306482"/>
                <a:gd name="connsiteY27" fmla="*/ 200604 h 306794"/>
                <a:gd name="connsiteX28" fmla="*/ 4114 w 306482"/>
                <a:gd name="connsiteY28" fmla="*/ 200604 h 306794"/>
                <a:gd name="connsiteX29" fmla="*/ 0 w 306482"/>
                <a:gd name="connsiteY29" fmla="*/ 204717 h 306794"/>
                <a:gd name="connsiteX30" fmla="*/ 0 w 306482"/>
                <a:gd name="connsiteY30" fmla="*/ 302682 h 306794"/>
                <a:gd name="connsiteX31" fmla="*/ 4114 w 306482"/>
                <a:gd name="connsiteY31" fmla="*/ 306795 h 306794"/>
                <a:gd name="connsiteX32" fmla="*/ 45064 w 306482"/>
                <a:gd name="connsiteY32" fmla="*/ 306795 h 306794"/>
                <a:gd name="connsiteX33" fmla="*/ 45491 w 306482"/>
                <a:gd name="connsiteY33" fmla="*/ 306709 h 306794"/>
                <a:gd name="connsiteX34" fmla="*/ 45917 w 306482"/>
                <a:gd name="connsiteY34" fmla="*/ 306795 h 306794"/>
                <a:gd name="connsiteX35" fmla="*/ 260559 w 306482"/>
                <a:gd name="connsiteY35" fmla="*/ 306795 h 306794"/>
                <a:gd name="connsiteX36" fmla="*/ 260989 w 306482"/>
                <a:gd name="connsiteY36" fmla="*/ 306708 h 306794"/>
                <a:gd name="connsiteX37" fmla="*/ 261418 w 306482"/>
                <a:gd name="connsiteY37" fmla="*/ 306795 h 306794"/>
                <a:gd name="connsiteX38" fmla="*/ 302369 w 306482"/>
                <a:gd name="connsiteY38" fmla="*/ 306795 h 306794"/>
                <a:gd name="connsiteX39" fmla="*/ 306483 w 306482"/>
                <a:gd name="connsiteY39" fmla="*/ 302682 h 306794"/>
                <a:gd name="connsiteX40" fmla="*/ 306483 w 306482"/>
                <a:gd name="connsiteY40" fmla="*/ 204717 h 306794"/>
                <a:gd name="connsiteX41" fmla="*/ 302369 w 306482"/>
                <a:gd name="connsiteY41" fmla="*/ 200604 h 306794"/>
                <a:gd name="connsiteX42" fmla="*/ 203104 w 306482"/>
                <a:gd name="connsiteY42" fmla="*/ 16050 h 306794"/>
                <a:gd name="connsiteX43" fmla="*/ 203104 w 306482"/>
                <a:gd name="connsiteY43" fmla="*/ 34976 h 306794"/>
                <a:gd name="connsiteX44" fmla="*/ 157355 w 306482"/>
                <a:gd name="connsiteY44" fmla="*/ 34976 h 306794"/>
                <a:gd name="connsiteX45" fmla="*/ 157355 w 306482"/>
                <a:gd name="connsiteY45" fmla="*/ 16050 h 306794"/>
                <a:gd name="connsiteX46" fmla="*/ 203104 w 306482"/>
                <a:gd name="connsiteY46" fmla="*/ 16050 h 306794"/>
                <a:gd name="connsiteX47" fmla="*/ 88906 w 306482"/>
                <a:gd name="connsiteY47" fmla="*/ 163316 h 306794"/>
                <a:gd name="connsiteX48" fmla="*/ 88914 w 306482"/>
                <a:gd name="connsiteY48" fmla="*/ 132750 h 306794"/>
                <a:gd name="connsiteX49" fmla="*/ 153241 w 306482"/>
                <a:gd name="connsiteY49" fmla="*/ 68444 h 306794"/>
                <a:gd name="connsiteX50" fmla="*/ 217562 w 306482"/>
                <a:gd name="connsiteY50" fmla="*/ 132750 h 306794"/>
                <a:gd name="connsiteX51" fmla="*/ 217562 w 306482"/>
                <a:gd name="connsiteY51" fmla="*/ 162492 h 306794"/>
                <a:gd name="connsiteX52" fmla="*/ 217865 w 306482"/>
                <a:gd name="connsiteY52" fmla="*/ 163993 h 306794"/>
                <a:gd name="connsiteX53" fmla="*/ 88770 w 306482"/>
                <a:gd name="connsiteY53" fmla="*/ 163993 h 306794"/>
                <a:gd name="connsiteX54" fmla="*/ 88906 w 306482"/>
                <a:gd name="connsiteY54" fmla="*/ 163316 h 306794"/>
                <a:gd name="connsiteX55" fmla="*/ 8228 w 306482"/>
                <a:gd name="connsiteY55" fmla="*/ 208829 h 306794"/>
                <a:gd name="connsiteX56" fmla="*/ 40217 w 306482"/>
                <a:gd name="connsiteY56" fmla="*/ 208829 h 306794"/>
                <a:gd name="connsiteX57" fmla="*/ 41803 w 306482"/>
                <a:gd name="connsiteY57" fmla="*/ 208508 h 306794"/>
                <a:gd name="connsiteX58" fmla="*/ 41803 w 306482"/>
                <a:gd name="connsiteY58" fmla="*/ 298569 h 306794"/>
                <a:gd name="connsiteX59" fmla="*/ 8228 w 306482"/>
                <a:gd name="connsiteY59" fmla="*/ 298569 h 306794"/>
                <a:gd name="connsiteX60" fmla="*/ 8228 w 306482"/>
                <a:gd name="connsiteY60" fmla="*/ 208829 h 306794"/>
                <a:gd name="connsiteX61" fmla="*/ 256445 w 306482"/>
                <a:gd name="connsiteY61" fmla="*/ 298569 h 306794"/>
                <a:gd name="connsiteX62" fmla="*/ 50030 w 306482"/>
                <a:gd name="connsiteY62" fmla="*/ 298569 h 306794"/>
                <a:gd name="connsiteX63" fmla="*/ 50030 w 306482"/>
                <a:gd name="connsiteY63" fmla="*/ 172219 h 306794"/>
                <a:gd name="connsiteX64" fmla="*/ 256445 w 306482"/>
                <a:gd name="connsiteY64" fmla="*/ 172219 h 306794"/>
                <a:gd name="connsiteX65" fmla="*/ 256445 w 306482"/>
                <a:gd name="connsiteY65" fmla="*/ 298569 h 306794"/>
                <a:gd name="connsiteX66" fmla="*/ 298255 w 306482"/>
                <a:gd name="connsiteY66" fmla="*/ 298569 h 306794"/>
                <a:gd name="connsiteX67" fmla="*/ 264673 w 306482"/>
                <a:gd name="connsiteY67" fmla="*/ 298569 h 306794"/>
                <a:gd name="connsiteX68" fmla="*/ 264673 w 306482"/>
                <a:gd name="connsiteY68" fmla="*/ 208507 h 306794"/>
                <a:gd name="connsiteX69" fmla="*/ 266266 w 306482"/>
                <a:gd name="connsiteY69" fmla="*/ 208829 h 306794"/>
                <a:gd name="connsiteX70" fmla="*/ 298255 w 306482"/>
                <a:gd name="connsiteY70" fmla="*/ 208829 h 306794"/>
                <a:gd name="connsiteX71" fmla="*/ 298255 w 306482"/>
                <a:gd name="connsiteY71" fmla="*/ 298569 h 306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306482" h="306794">
                  <a:moveTo>
                    <a:pt x="302369" y="200604"/>
                  </a:moveTo>
                  <a:lnTo>
                    <a:pt x="266266" y="200604"/>
                  </a:lnTo>
                  <a:cubicBezTo>
                    <a:pt x="265701" y="200604"/>
                    <a:pt x="265163" y="200719"/>
                    <a:pt x="264673" y="200925"/>
                  </a:cubicBezTo>
                  <a:lnTo>
                    <a:pt x="264673" y="168106"/>
                  </a:lnTo>
                  <a:cubicBezTo>
                    <a:pt x="264673" y="165837"/>
                    <a:pt x="262829" y="163993"/>
                    <a:pt x="260559" y="163993"/>
                  </a:cubicBezTo>
                  <a:lnTo>
                    <a:pt x="225487" y="163993"/>
                  </a:lnTo>
                  <a:cubicBezTo>
                    <a:pt x="225671" y="163526"/>
                    <a:pt x="225790" y="163024"/>
                    <a:pt x="225790" y="162492"/>
                  </a:cubicBezTo>
                  <a:lnTo>
                    <a:pt x="225790" y="132750"/>
                  </a:lnTo>
                  <a:cubicBezTo>
                    <a:pt x="225790" y="93870"/>
                    <a:pt x="195005" y="62128"/>
                    <a:pt x="156540" y="60385"/>
                  </a:cubicBezTo>
                  <a:cubicBezTo>
                    <a:pt x="157015" y="59714"/>
                    <a:pt x="157355" y="58940"/>
                    <a:pt x="157355" y="58057"/>
                  </a:cubicBezTo>
                  <a:lnTo>
                    <a:pt x="157355" y="43201"/>
                  </a:lnTo>
                  <a:lnTo>
                    <a:pt x="207218" y="43201"/>
                  </a:lnTo>
                  <a:cubicBezTo>
                    <a:pt x="209488" y="43201"/>
                    <a:pt x="211332" y="41358"/>
                    <a:pt x="211332" y="39089"/>
                  </a:cubicBezTo>
                  <a:lnTo>
                    <a:pt x="211332" y="11937"/>
                  </a:lnTo>
                  <a:cubicBezTo>
                    <a:pt x="211332" y="9667"/>
                    <a:pt x="209488" y="7824"/>
                    <a:pt x="207218" y="7824"/>
                  </a:cubicBezTo>
                  <a:lnTo>
                    <a:pt x="157355" y="7824"/>
                  </a:lnTo>
                  <a:lnTo>
                    <a:pt x="157355" y="4113"/>
                  </a:lnTo>
                  <a:cubicBezTo>
                    <a:pt x="157355" y="1843"/>
                    <a:pt x="155511" y="0"/>
                    <a:pt x="153241" y="0"/>
                  </a:cubicBezTo>
                  <a:cubicBezTo>
                    <a:pt x="150971" y="0"/>
                    <a:pt x="149127" y="1843"/>
                    <a:pt x="149127" y="4113"/>
                  </a:cubicBezTo>
                  <a:lnTo>
                    <a:pt x="149127" y="58057"/>
                  </a:lnTo>
                  <a:cubicBezTo>
                    <a:pt x="149127" y="58940"/>
                    <a:pt x="149467" y="59714"/>
                    <a:pt x="149942" y="60385"/>
                  </a:cubicBezTo>
                  <a:cubicBezTo>
                    <a:pt x="111471" y="62126"/>
                    <a:pt x="80686" y="93870"/>
                    <a:pt x="80686" y="132750"/>
                  </a:cubicBezTo>
                  <a:lnTo>
                    <a:pt x="80678" y="163316"/>
                  </a:lnTo>
                  <a:cubicBezTo>
                    <a:pt x="80678" y="163556"/>
                    <a:pt x="80776" y="163764"/>
                    <a:pt x="80816" y="163993"/>
                  </a:cubicBezTo>
                  <a:lnTo>
                    <a:pt x="45916" y="163993"/>
                  </a:lnTo>
                  <a:cubicBezTo>
                    <a:pt x="43646" y="163993"/>
                    <a:pt x="41802" y="165837"/>
                    <a:pt x="41802" y="168106"/>
                  </a:cubicBezTo>
                  <a:lnTo>
                    <a:pt x="41802" y="200923"/>
                  </a:lnTo>
                  <a:cubicBezTo>
                    <a:pt x="41314" y="200719"/>
                    <a:pt x="40779" y="200604"/>
                    <a:pt x="40217" y="200604"/>
                  </a:cubicBezTo>
                  <a:lnTo>
                    <a:pt x="4114" y="200604"/>
                  </a:lnTo>
                  <a:cubicBezTo>
                    <a:pt x="1844" y="200604"/>
                    <a:pt x="0" y="202447"/>
                    <a:pt x="0" y="204717"/>
                  </a:cubicBezTo>
                  <a:lnTo>
                    <a:pt x="0" y="302682"/>
                  </a:lnTo>
                  <a:cubicBezTo>
                    <a:pt x="0" y="304952"/>
                    <a:pt x="1844" y="306795"/>
                    <a:pt x="4114" y="306795"/>
                  </a:cubicBezTo>
                  <a:lnTo>
                    <a:pt x="45064" y="306795"/>
                  </a:lnTo>
                  <a:cubicBezTo>
                    <a:pt x="45216" y="306795"/>
                    <a:pt x="45344" y="306724"/>
                    <a:pt x="45491" y="306709"/>
                  </a:cubicBezTo>
                  <a:cubicBezTo>
                    <a:pt x="45637" y="306725"/>
                    <a:pt x="45766" y="306795"/>
                    <a:pt x="45917" y="306795"/>
                  </a:cubicBezTo>
                  <a:lnTo>
                    <a:pt x="260559" y="306795"/>
                  </a:lnTo>
                  <a:cubicBezTo>
                    <a:pt x="260712" y="306795"/>
                    <a:pt x="260842" y="306723"/>
                    <a:pt x="260989" y="306708"/>
                  </a:cubicBezTo>
                  <a:cubicBezTo>
                    <a:pt x="261136" y="306723"/>
                    <a:pt x="261266" y="306795"/>
                    <a:pt x="261418" y="306795"/>
                  </a:cubicBezTo>
                  <a:lnTo>
                    <a:pt x="302369" y="306795"/>
                  </a:lnTo>
                  <a:cubicBezTo>
                    <a:pt x="304639" y="306795"/>
                    <a:pt x="306483" y="304952"/>
                    <a:pt x="306483" y="302682"/>
                  </a:cubicBezTo>
                  <a:lnTo>
                    <a:pt x="306483" y="204717"/>
                  </a:lnTo>
                  <a:cubicBezTo>
                    <a:pt x="306483" y="202447"/>
                    <a:pt x="304639" y="200604"/>
                    <a:pt x="302369" y="200604"/>
                  </a:cubicBezTo>
                  <a:close/>
                  <a:moveTo>
                    <a:pt x="203104" y="16050"/>
                  </a:moveTo>
                  <a:lnTo>
                    <a:pt x="203104" y="34976"/>
                  </a:lnTo>
                  <a:lnTo>
                    <a:pt x="157355" y="34976"/>
                  </a:lnTo>
                  <a:lnTo>
                    <a:pt x="157355" y="16050"/>
                  </a:lnTo>
                  <a:lnTo>
                    <a:pt x="203104" y="16050"/>
                  </a:lnTo>
                  <a:close/>
                  <a:moveTo>
                    <a:pt x="88906" y="163316"/>
                  </a:moveTo>
                  <a:lnTo>
                    <a:pt x="88914" y="132750"/>
                  </a:lnTo>
                  <a:cubicBezTo>
                    <a:pt x="88914" y="97292"/>
                    <a:pt x="117767" y="68444"/>
                    <a:pt x="153241" y="68444"/>
                  </a:cubicBezTo>
                  <a:cubicBezTo>
                    <a:pt x="188709" y="68444"/>
                    <a:pt x="217562" y="97292"/>
                    <a:pt x="217562" y="132750"/>
                  </a:cubicBezTo>
                  <a:lnTo>
                    <a:pt x="217562" y="162492"/>
                  </a:lnTo>
                  <a:cubicBezTo>
                    <a:pt x="217562" y="163024"/>
                    <a:pt x="217681" y="163526"/>
                    <a:pt x="217865" y="163993"/>
                  </a:cubicBezTo>
                  <a:lnTo>
                    <a:pt x="88770" y="163993"/>
                  </a:lnTo>
                  <a:cubicBezTo>
                    <a:pt x="88810" y="163764"/>
                    <a:pt x="88906" y="163556"/>
                    <a:pt x="88906" y="163316"/>
                  </a:cubicBezTo>
                  <a:close/>
                  <a:moveTo>
                    <a:pt x="8228" y="208829"/>
                  </a:moveTo>
                  <a:lnTo>
                    <a:pt x="40217" y="208829"/>
                  </a:lnTo>
                  <a:cubicBezTo>
                    <a:pt x="40779" y="208829"/>
                    <a:pt x="41315" y="208713"/>
                    <a:pt x="41803" y="208508"/>
                  </a:cubicBezTo>
                  <a:lnTo>
                    <a:pt x="41803" y="298569"/>
                  </a:lnTo>
                  <a:lnTo>
                    <a:pt x="8228" y="298569"/>
                  </a:lnTo>
                  <a:lnTo>
                    <a:pt x="8228" y="208829"/>
                  </a:lnTo>
                  <a:close/>
                  <a:moveTo>
                    <a:pt x="256445" y="298569"/>
                  </a:moveTo>
                  <a:lnTo>
                    <a:pt x="50030" y="298569"/>
                  </a:lnTo>
                  <a:lnTo>
                    <a:pt x="50030" y="172219"/>
                  </a:lnTo>
                  <a:lnTo>
                    <a:pt x="256445" y="172219"/>
                  </a:lnTo>
                  <a:lnTo>
                    <a:pt x="256445" y="298569"/>
                  </a:lnTo>
                  <a:close/>
                  <a:moveTo>
                    <a:pt x="298255" y="298569"/>
                  </a:moveTo>
                  <a:lnTo>
                    <a:pt x="264673" y="298569"/>
                  </a:lnTo>
                  <a:lnTo>
                    <a:pt x="264673" y="208507"/>
                  </a:lnTo>
                  <a:cubicBezTo>
                    <a:pt x="265163" y="208713"/>
                    <a:pt x="265701" y="208829"/>
                    <a:pt x="266266" y="208829"/>
                  </a:cubicBezTo>
                  <a:lnTo>
                    <a:pt x="298255" y="208829"/>
                  </a:lnTo>
                  <a:lnTo>
                    <a:pt x="298255" y="298569"/>
                  </a:lnTo>
                  <a:close/>
                </a:path>
              </a:pathLst>
            </a:custGeom>
            <a:solidFill>
              <a:srgbClr val="000000"/>
            </a:solidFill>
            <a:ln w="71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" name="Graphic 8">
            <a:extLst>
              <a:ext uri="{FF2B5EF4-FFF2-40B4-BE49-F238E27FC236}">
                <a16:creationId xmlns:a16="http://schemas.microsoft.com/office/drawing/2014/main" id="{E8F1D6CA-B982-CC60-6152-0BBC7A28BA99}"/>
              </a:ext>
            </a:extLst>
          </p:cNvPr>
          <p:cNvGrpSpPr>
            <a:grpSpLocks noChangeAspect="1"/>
          </p:cNvGrpSpPr>
          <p:nvPr/>
        </p:nvGrpSpPr>
        <p:grpSpPr>
          <a:xfrm>
            <a:off x="4949855" y="3027562"/>
            <a:ext cx="482554" cy="482428"/>
            <a:chOff x="5926032" y="4091927"/>
            <a:chExt cx="253288" cy="253222"/>
          </a:xfrm>
          <a:solidFill>
            <a:srgbClr val="000000"/>
          </a:solidFill>
        </p:grpSpPr>
        <p:sp>
          <p:nvSpPr>
            <p:cNvPr id="68" name="Freeform 1123">
              <a:extLst>
                <a:ext uri="{FF2B5EF4-FFF2-40B4-BE49-F238E27FC236}">
                  <a16:creationId xmlns:a16="http://schemas.microsoft.com/office/drawing/2014/main" id="{133F2825-95DD-B83A-41BD-24354DB2FE38}"/>
                </a:ext>
              </a:extLst>
            </p:cNvPr>
            <p:cNvSpPr/>
            <p:nvPr/>
          </p:nvSpPr>
          <p:spPr>
            <a:xfrm>
              <a:off x="5926032" y="4091927"/>
              <a:ext cx="253288" cy="253222"/>
            </a:xfrm>
            <a:custGeom>
              <a:avLst/>
              <a:gdLst>
                <a:gd name="connsiteX0" fmla="*/ 126644 w 253288"/>
                <a:gd name="connsiteY0" fmla="*/ 0 h 253222"/>
                <a:gd name="connsiteX1" fmla="*/ 0 w 253288"/>
                <a:gd name="connsiteY1" fmla="*/ 126608 h 253222"/>
                <a:gd name="connsiteX2" fmla="*/ 126644 w 253288"/>
                <a:gd name="connsiteY2" fmla="*/ 253223 h 253222"/>
                <a:gd name="connsiteX3" fmla="*/ 253289 w 253288"/>
                <a:gd name="connsiteY3" fmla="*/ 126608 h 253222"/>
                <a:gd name="connsiteX4" fmla="*/ 126644 w 253288"/>
                <a:gd name="connsiteY4" fmla="*/ 0 h 253222"/>
                <a:gd name="connsiteX5" fmla="*/ 126644 w 253288"/>
                <a:gd name="connsiteY5" fmla="*/ 244521 h 253222"/>
                <a:gd name="connsiteX6" fmla="*/ 8705 w 253288"/>
                <a:gd name="connsiteY6" fmla="*/ 126608 h 253222"/>
                <a:gd name="connsiteX7" fmla="*/ 126644 w 253288"/>
                <a:gd name="connsiteY7" fmla="*/ 8702 h 253222"/>
                <a:gd name="connsiteX8" fmla="*/ 244584 w 253288"/>
                <a:gd name="connsiteY8" fmla="*/ 126608 h 253222"/>
                <a:gd name="connsiteX9" fmla="*/ 126644 w 253288"/>
                <a:gd name="connsiteY9" fmla="*/ 244521 h 25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288" h="253222">
                  <a:moveTo>
                    <a:pt x="126644" y="0"/>
                  </a:moveTo>
                  <a:cubicBezTo>
                    <a:pt x="56806" y="0"/>
                    <a:pt x="0" y="56797"/>
                    <a:pt x="0" y="126608"/>
                  </a:cubicBezTo>
                  <a:cubicBezTo>
                    <a:pt x="0" y="196426"/>
                    <a:pt x="56806" y="253223"/>
                    <a:pt x="126644" y="253223"/>
                  </a:cubicBezTo>
                  <a:cubicBezTo>
                    <a:pt x="196476" y="253223"/>
                    <a:pt x="253289" y="196426"/>
                    <a:pt x="253289" y="126608"/>
                  </a:cubicBezTo>
                  <a:cubicBezTo>
                    <a:pt x="253289" y="56797"/>
                    <a:pt x="196476" y="0"/>
                    <a:pt x="126644" y="0"/>
                  </a:cubicBezTo>
                  <a:close/>
                  <a:moveTo>
                    <a:pt x="126644" y="244521"/>
                  </a:moveTo>
                  <a:cubicBezTo>
                    <a:pt x="61607" y="244521"/>
                    <a:pt x="8705" y="191626"/>
                    <a:pt x="8705" y="126608"/>
                  </a:cubicBezTo>
                  <a:cubicBezTo>
                    <a:pt x="8705" y="61596"/>
                    <a:pt x="61607" y="8702"/>
                    <a:pt x="126644" y="8702"/>
                  </a:cubicBezTo>
                  <a:cubicBezTo>
                    <a:pt x="191675" y="8702"/>
                    <a:pt x="244584" y="61596"/>
                    <a:pt x="244584" y="126608"/>
                  </a:cubicBezTo>
                  <a:cubicBezTo>
                    <a:pt x="244584" y="191626"/>
                    <a:pt x="191675" y="244521"/>
                    <a:pt x="126644" y="244521"/>
                  </a:cubicBezTo>
                  <a:close/>
                </a:path>
              </a:pathLst>
            </a:custGeom>
            <a:solidFill>
              <a:srgbClr val="000000"/>
            </a:solidFill>
            <a:ln w="71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 1124">
              <a:extLst>
                <a:ext uri="{FF2B5EF4-FFF2-40B4-BE49-F238E27FC236}">
                  <a16:creationId xmlns:a16="http://schemas.microsoft.com/office/drawing/2014/main" id="{2624CCB1-145B-E188-BECC-95BDA86008D7}"/>
                </a:ext>
              </a:extLst>
            </p:cNvPr>
            <p:cNvSpPr/>
            <p:nvPr/>
          </p:nvSpPr>
          <p:spPr>
            <a:xfrm>
              <a:off x="5999744" y="4245945"/>
              <a:ext cx="105863" cy="34659"/>
            </a:xfrm>
            <a:custGeom>
              <a:avLst/>
              <a:gdLst>
                <a:gd name="connsiteX0" fmla="*/ 99786 w 105863"/>
                <a:gd name="connsiteY0" fmla="*/ 1451 h 34659"/>
                <a:gd name="connsiteX1" fmla="*/ 52897 w 105863"/>
                <a:gd name="connsiteY1" fmla="*/ 26962 h 34659"/>
                <a:gd name="connsiteX2" fmla="*/ 6073 w 105863"/>
                <a:gd name="connsiteY2" fmla="*/ 1544 h 34659"/>
                <a:gd name="connsiteX3" fmla="*/ 1279 w 105863"/>
                <a:gd name="connsiteY3" fmla="*/ 949 h 34659"/>
                <a:gd name="connsiteX4" fmla="*/ 748 w 105863"/>
                <a:gd name="connsiteY4" fmla="*/ 6358 h 34659"/>
                <a:gd name="connsiteX5" fmla="*/ 52897 w 105863"/>
                <a:gd name="connsiteY5" fmla="*/ 34660 h 34659"/>
                <a:gd name="connsiteX6" fmla="*/ 105118 w 105863"/>
                <a:gd name="connsiteY6" fmla="*/ 6258 h 34659"/>
                <a:gd name="connsiteX7" fmla="*/ 104580 w 105863"/>
                <a:gd name="connsiteY7" fmla="*/ 841 h 34659"/>
                <a:gd name="connsiteX8" fmla="*/ 99786 w 105863"/>
                <a:gd name="connsiteY8" fmla="*/ 1451 h 3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3" h="34659">
                  <a:moveTo>
                    <a:pt x="99786" y="1451"/>
                  </a:moveTo>
                  <a:cubicBezTo>
                    <a:pt x="88333" y="17664"/>
                    <a:pt x="71240" y="26962"/>
                    <a:pt x="52897" y="26962"/>
                  </a:cubicBezTo>
                  <a:cubicBezTo>
                    <a:pt x="34591" y="26962"/>
                    <a:pt x="17526" y="17693"/>
                    <a:pt x="6073" y="1544"/>
                  </a:cubicBezTo>
                  <a:cubicBezTo>
                    <a:pt x="4889" y="-113"/>
                    <a:pt x="2743" y="-386"/>
                    <a:pt x="1279" y="949"/>
                  </a:cubicBezTo>
                  <a:cubicBezTo>
                    <a:pt x="-192" y="2276"/>
                    <a:pt x="-428" y="4701"/>
                    <a:pt x="748" y="6358"/>
                  </a:cubicBezTo>
                  <a:cubicBezTo>
                    <a:pt x="13508" y="24343"/>
                    <a:pt x="32510" y="34660"/>
                    <a:pt x="52897" y="34660"/>
                  </a:cubicBezTo>
                  <a:cubicBezTo>
                    <a:pt x="73328" y="34660"/>
                    <a:pt x="92359" y="24308"/>
                    <a:pt x="105118" y="6258"/>
                  </a:cubicBezTo>
                  <a:cubicBezTo>
                    <a:pt x="106295" y="4593"/>
                    <a:pt x="106051" y="2168"/>
                    <a:pt x="104580" y="841"/>
                  </a:cubicBezTo>
                  <a:cubicBezTo>
                    <a:pt x="103109" y="-486"/>
                    <a:pt x="100963" y="-213"/>
                    <a:pt x="99786" y="1451"/>
                  </a:cubicBezTo>
                  <a:close/>
                </a:path>
              </a:pathLst>
            </a:custGeom>
            <a:solidFill>
              <a:srgbClr val="000000"/>
            </a:solidFill>
            <a:ln w="71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70" name="Graphic 8">
              <a:extLst>
                <a:ext uri="{FF2B5EF4-FFF2-40B4-BE49-F238E27FC236}">
                  <a16:creationId xmlns:a16="http://schemas.microsoft.com/office/drawing/2014/main" id="{A1C4E72A-8B3E-298B-65B0-03D406395737}"/>
                </a:ext>
              </a:extLst>
            </p:cNvPr>
            <p:cNvGrpSpPr/>
            <p:nvPr/>
          </p:nvGrpSpPr>
          <p:grpSpPr>
            <a:xfrm>
              <a:off x="6003937" y="4176659"/>
              <a:ext cx="97480" cy="29291"/>
              <a:chOff x="6003937" y="4176659"/>
              <a:chExt cx="97480" cy="29291"/>
            </a:xfrm>
            <a:solidFill>
              <a:srgbClr val="000000"/>
            </a:solidFill>
          </p:grpSpPr>
          <p:sp>
            <p:nvSpPr>
              <p:cNvPr id="71" name="Freeform 1126">
                <a:extLst>
                  <a:ext uri="{FF2B5EF4-FFF2-40B4-BE49-F238E27FC236}">
                    <a16:creationId xmlns:a16="http://schemas.microsoft.com/office/drawing/2014/main" id="{3C7EB2AC-7EA8-696B-2DC9-BB2C647F7B99}"/>
                  </a:ext>
                </a:extLst>
              </p:cNvPr>
              <p:cNvSpPr/>
              <p:nvPr/>
            </p:nvSpPr>
            <p:spPr>
              <a:xfrm>
                <a:off x="6003937" y="4176659"/>
                <a:ext cx="29293" cy="29291"/>
              </a:xfrm>
              <a:custGeom>
                <a:avLst/>
                <a:gdLst>
                  <a:gd name="connsiteX0" fmla="*/ 14647 w 29293"/>
                  <a:gd name="connsiteY0" fmla="*/ 29292 h 29291"/>
                  <a:gd name="connsiteX1" fmla="*/ 29293 w 29293"/>
                  <a:gd name="connsiteY1" fmla="*/ 14649 h 29291"/>
                  <a:gd name="connsiteX2" fmla="*/ 14647 w 29293"/>
                  <a:gd name="connsiteY2" fmla="*/ 0 h 29291"/>
                  <a:gd name="connsiteX3" fmla="*/ 0 w 29293"/>
                  <a:gd name="connsiteY3" fmla="*/ 14649 h 29291"/>
                  <a:gd name="connsiteX4" fmla="*/ 14647 w 29293"/>
                  <a:gd name="connsiteY4" fmla="*/ 29292 h 29291"/>
                  <a:gd name="connsiteX5" fmla="*/ 14647 w 29293"/>
                  <a:gd name="connsiteY5" fmla="*/ 8702 h 29291"/>
                  <a:gd name="connsiteX6" fmla="*/ 20595 w 29293"/>
                  <a:gd name="connsiteY6" fmla="*/ 14649 h 29291"/>
                  <a:gd name="connsiteX7" fmla="*/ 14647 w 29293"/>
                  <a:gd name="connsiteY7" fmla="*/ 20597 h 29291"/>
                  <a:gd name="connsiteX8" fmla="*/ 8698 w 29293"/>
                  <a:gd name="connsiteY8" fmla="*/ 14649 h 29291"/>
                  <a:gd name="connsiteX9" fmla="*/ 14647 w 29293"/>
                  <a:gd name="connsiteY9" fmla="*/ 8702 h 29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293" h="29291">
                    <a:moveTo>
                      <a:pt x="14647" y="29292"/>
                    </a:moveTo>
                    <a:cubicBezTo>
                      <a:pt x="22727" y="29292"/>
                      <a:pt x="29293" y="22720"/>
                      <a:pt x="29293" y="14649"/>
                    </a:cubicBezTo>
                    <a:cubicBezTo>
                      <a:pt x="29293" y="6571"/>
                      <a:pt x="22727" y="0"/>
                      <a:pt x="14647" y="0"/>
                    </a:cubicBezTo>
                    <a:cubicBezTo>
                      <a:pt x="6566" y="0"/>
                      <a:pt x="0" y="6571"/>
                      <a:pt x="0" y="14649"/>
                    </a:cubicBezTo>
                    <a:cubicBezTo>
                      <a:pt x="0" y="22720"/>
                      <a:pt x="6566" y="29292"/>
                      <a:pt x="14647" y="29292"/>
                    </a:cubicBezTo>
                    <a:close/>
                    <a:moveTo>
                      <a:pt x="14647" y="8702"/>
                    </a:moveTo>
                    <a:cubicBezTo>
                      <a:pt x="17926" y="8702"/>
                      <a:pt x="20595" y="11371"/>
                      <a:pt x="20595" y="14649"/>
                    </a:cubicBezTo>
                    <a:cubicBezTo>
                      <a:pt x="20595" y="17928"/>
                      <a:pt x="17926" y="20597"/>
                      <a:pt x="14647" y="20597"/>
                    </a:cubicBezTo>
                    <a:cubicBezTo>
                      <a:pt x="11367" y="20597"/>
                      <a:pt x="8698" y="17928"/>
                      <a:pt x="8698" y="14649"/>
                    </a:cubicBezTo>
                    <a:cubicBezTo>
                      <a:pt x="8698" y="11371"/>
                      <a:pt x="11367" y="8702"/>
                      <a:pt x="14647" y="8702"/>
                    </a:cubicBezTo>
                    <a:close/>
                  </a:path>
                </a:pathLst>
              </a:custGeom>
              <a:solidFill>
                <a:srgbClr val="000000"/>
              </a:solidFill>
              <a:ln w="71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2" name="Freeform 1127">
                <a:extLst>
                  <a:ext uri="{FF2B5EF4-FFF2-40B4-BE49-F238E27FC236}">
                    <a16:creationId xmlns:a16="http://schemas.microsoft.com/office/drawing/2014/main" id="{D152DF91-957D-0D6A-CF0C-4B8E780D35BB}"/>
                  </a:ext>
                </a:extLst>
              </p:cNvPr>
              <p:cNvSpPr/>
              <p:nvPr/>
            </p:nvSpPr>
            <p:spPr>
              <a:xfrm>
                <a:off x="6072117" y="4176659"/>
                <a:ext cx="29300" cy="29291"/>
              </a:xfrm>
              <a:custGeom>
                <a:avLst/>
                <a:gdLst>
                  <a:gd name="connsiteX0" fmla="*/ 14647 w 29300"/>
                  <a:gd name="connsiteY0" fmla="*/ 29292 h 29291"/>
                  <a:gd name="connsiteX1" fmla="*/ 29300 w 29300"/>
                  <a:gd name="connsiteY1" fmla="*/ 14649 h 29291"/>
                  <a:gd name="connsiteX2" fmla="*/ 14647 w 29300"/>
                  <a:gd name="connsiteY2" fmla="*/ 0 h 29291"/>
                  <a:gd name="connsiteX3" fmla="*/ 0 w 29300"/>
                  <a:gd name="connsiteY3" fmla="*/ 14649 h 29291"/>
                  <a:gd name="connsiteX4" fmla="*/ 14647 w 29300"/>
                  <a:gd name="connsiteY4" fmla="*/ 29292 h 29291"/>
                  <a:gd name="connsiteX5" fmla="*/ 14647 w 29300"/>
                  <a:gd name="connsiteY5" fmla="*/ 8702 h 29291"/>
                  <a:gd name="connsiteX6" fmla="*/ 20596 w 29300"/>
                  <a:gd name="connsiteY6" fmla="*/ 14649 h 29291"/>
                  <a:gd name="connsiteX7" fmla="*/ 14647 w 29300"/>
                  <a:gd name="connsiteY7" fmla="*/ 20597 h 29291"/>
                  <a:gd name="connsiteX8" fmla="*/ 8705 w 29300"/>
                  <a:gd name="connsiteY8" fmla="*/ 14649 h 29291"/>
                  <a:gd name="connsiteX9" fmla="*/ 14647 w 29300"/>
                  <a:gd name="connsiteY9" fmla="*/ 8702 h 29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300" h="29291">
                    <a:moveTo>
                      <a:pt x="14647" y="29292"/>
                    </a:moveTo>
                    <a:cubicBezTo>
                      <a:pt x="22727" y="29292"/>
                      <a:pt x="29300" y="22720"/>
                      <a:pt x="29300" y="14649"/>
                    </a:cubicBezTo>
                    <a:cubicBezTo>
                      <a:pt x="29300" y="6571"/>
                      <a:pt x="22727" y="0"/>
                      <a:pt x="14647" y="0"/>
                    </a:cubicBezTo>
                    <a:cubicBezTo>
                      <a:pt x="6573" y="0"/>
                      <a:pt x="0" y="6571"/>
                      <a:pt x="0" y="14649"/>
                    </a:cubicBezTo>
                    <a:cubicBezTo>
                      <a:pt x="0" y="22720"/>
                      <a:pt x="6573" y="29292"/>
                      <a:pt x="14647" y="29292"/>
                    </a:cubicBezTo>
                    <a:close/>
                    <a:moveTo>
                      <a:pt x="14647" y="8702"/>
                    </a:moveTo>
                    <a:cubicBezTo>
                      <a:pt x="17926" y="8702"/>
                      <a:pt x="20596" y="11371"/>
                      <a:pt x="20596" y="14649"/>
                    </a:cubicBezTo>
                    <a:cubicBezTo>
                      <a:pt x="20596" y="17928"/>
                      <a:pt x="17926" y="20597"/>
                      <a:pt x="14647" y="20597"/>
                    </a:cubicBezTo>
                    <a:cubicBezTo>
                      <a:pt x="11367" y="20597"/>
                      <a:pt x="8705" y="17928"/>
                      <a:pt x="8705" y="14649"/>
                    </a:cubicBezTo>
                    <a:cubicBezTo>
                      <a:pt x="8705" y="11371"/>
                      <a:pt x="11367" y="8702"/>
                      <a:pt x="14647" y="8702"/>
                    </a:cubicBezTo>
                    <a:close/>
                  </a:path>
                </a:pathLst>
              </a:custGeom>
              <a:solidFill>
                <a:srgbClr val="000000"/>
              </a:solidFill>
              <a:ln w="71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73" name="Freeform 301">
            <a:extLst>
              <a:ext uri="{FF2B5EF4-FFF2-40B4-BE49-F238E27FC236}">
                <a16:creationId xmlns:a16="http://schemas.microsoft.com/office/drawing/2014/main" id="{805BFE8B-1222-28B0-93CA-B8841630B2DF}"/>
              </a:ext>
            </a:extLst>
          </p:cNvPr>
          <p:cNvSpPr>
            <a:spLocks noChangeAspect="1"/>
          </p:cNvSpPr>
          <p:nvPr/>
        </p:nvSpPr>
        <p:spPr>
          <a:xfrm>
            <a:off x="7045629" y="3074687"/>
            <a:ext cx="435905" cy="435303"/>
          </a:xfrm>
          <a:custGeom>
            <a:avLst/>
            <a:gdLst>
              <a:gd name="connsiteX0" fmla="*/ 205191 w 220210"/>
              <a:gd name="connsiteY0" fmla="*/ 18885 h 219906"/>
              <a:gd name="connsiteX1" fmla="*/ 201265 w 220210"/>
              <a:gd name="connsiteY1" fmla="*/ 14971 h 219906"/>
              <a:gd name="connsiteX2" fmla="*/ 164947 w 220210"/>
              <a:gd name="connsiteY2" fmla="*/ 0 h 219906"/>
              <a:gd name="connsiteX3" fmla="*/ 128630 w 220210"/>
              <a:gd name="connsiteY3" fmla="*/ 14971 h 219906"/>
              <a:gd name="connsiteX4" fmla="*/ 81503 w 220210"/>
              <a:gd name="connsiteY4" fmla="*/ 62041 h 219906"/>
              <a:gd name="connsiteX5" fmla="*/ 73135 w 220210"/>
              <a:gd name="connsiteY5" fmla="*/ 73104 h 219906"/>
              <a:gd name="connsiteX6" fmla="*/ 62139 w 220210"/>
              <a:gd name="connsiteY6" fmla="*/ 81378 h 219906"/>
              <a:gd name="connsiteX7" fmla="*/ 15012 w 220210"/>
              <a:gd name="connsiteY7" fmla="*/ 128462 h 219906"/>
              <a:gd name="connsiteX8" fmla="*/ 15019 w 220210"/>
              <a:gd name="connsiteY8" fmla="*/ 201014 h 219906"/>
              <a:gd name="connsiteX9" fmla="*/ 18945 w 220210"/>
              <a:gd name="connsiteY9" fmla="*/ 204936 h 219906"/>
              <a:gd name="connsiteX10" fmla="*/ 55263 w 220210"/>
              <a:gd name="connsiteY10" fmla="*/ 219906 h 219906"/>
              <a:gd name="connsiteX11" fmla="*/ 91580 w 220210"/>
              <a:gd name="connsiteY11" fmla="*/ 204936 h 219906"/>
              <a:gd name="connsiteX12" fmla="*/ 138707 w 220210"/>
              <a:gd name="connsiteY12" fmla="*/ 157858 h 219906"/>
              <a:gd name="connsiteX13" fmla="*/ 147054 w 220210"/>
              <a:gd name="connsiteY13" fmla="*/ 146810 h 219906"/>
              <a:gd name="connsiteX14" fmla="*/ 158064 w 220210"/>
              <a:gd name="connsiteY14" fmla="*/ 138521 h 219906"/>
              <a:gd name="connsiteX15" fmla="*/ 205198 w 220210"/>
              <a:gd name="connsiteY15" fmla="*/ 91451 h 219906"/>
              <a:gd name="connsiteX16" fmla="*/ 205191 w 220210"/>
              <a:gd name="connsiteY16" fmla="*/ 18885 h 219906"/>
              <a:gd name="connsiteX17" fmla="*/ 138700 w 220210"/>
              <a:gd name="connsiteY17" fmla="*/ 85307 h 219906"/>
              <a:gd name="connsiteX18" fmla="*/ 134781 w 220210"/>
              <a:gd name="connsiteY18" fmla="*/ 81385 h 219906"/>
              <a:gd name="connsiteX19" fmla="*/ 124381 w 220210"/>
              <a:gd name="connsiteY19" fmla="*/ 73613 h 219906"/>
              <a:gd name="connsiteX20" fmla="*/ 156851 w 220210"/>
              <a:gd name="connsiteY20" fmla="*/ 41191 h 219906"/>
              <a:gd name="connsiteX21" fmla="*/ 164509 w 220210"/>
              <a:gd name="connsiteY21" fmla="*/ 38043 h 219906"/>
              <a:gd name="connsiteX22" fmla="*/ 164517 w 220210"/>
              <a:gd name="connsiteY22" fmla="*/ 38043 h 219906"/>
              <a:gd name="connsiteX23" fmla="*/ 172175 w 220210"/>
              <a:gd name="connsiteY23" fmla="*/ 41191 h 219906"/>
              <a:gd name="connsiteX24" fmla="*/ 178943 w 220210"/>
              <a:gd name="connsiteY24" fmla="*/ 47945 h 219906"/>
              <a:gd name="connsiteX25" fmla="*/ 178943 w 220210"/>
              <a:gd name="connsiteY25" fmla="*/ 63260 h 219906"/>
              <a:gd name="connsiteX26" fmla="*/ 146588 w 220210"/>
              <a:gd name="connsiteY26" fmla="*/ 95574 h 219906"/>
              <a:gd name="connsiteX27" fmla="*/ 138700 w 220210"/>
              <a:gd name="connsiteY27" fmla="*/ 85307 h 219906"/>
              <a:gd name="connsiteX28" fmla="*/ 81510 w 220210"/>
              <a:gd name="connsiteY28" fmla="*/ 134600 h 219906"/>
              <a:gd name="connsiteX29" fmla="*/ 85436 w 220210"/>
              <a:gd name="connsiteY29" fmla="*/ 138521 h 219906"/>
              <a:gd name="connsiteX30" fmla="*/ 95822 w 220210"/>
              <a:gd name="connsiteY30" fmla="*/ 146286 h 219906"/>
              <a:gd name="connsiteX31" fmla="*/ 63359 w 220210"/>
              <a:gd name="connsiteY31" fmla="*/ 178708 h 219906"/>
              <a:gd name="connsiteX32" fmla="*/ 55701 w 220210"/>
              <a:gd name="connsiteY32" fmla="*/ 181856 h 219906"/>
              <a:gd name="connsiteX33" fmla="*/ 55694 w 220210"/>
              <a:gd name="connsiteY33" fmla="*/ 181856 h 219906"/>
              <a:gd name="connsiteX34" fmla="*/ 48035 w 220210"/>
              <a:gd name="connsiteY34" fmla="*/ 178708 h 219906"/>
              <a:gd name="connsiteX35" fmla="*/ 41267 w 220210"/>
              <a:gd name="connsiteY35" fmla="*/ 171954 h 219906"/>
              <a:gd name="connsiteX36" fmla="*/ 38116 w 220210"/>
              <a:gd name="connsiteY36" fmla="*/ 164304 h 219906"/>
              <a:gd name="connsiteX37" fmla="*/ 41274 w 220210"/>
              <a:gd name="connsiteY37" fmla="*/ 156647 h 219906"/>
              <a:gd name="connsiteX38" fmla="*/ 73615 w 220210"/>
              <a:gd name="connsiteY38" fmla="*/ 124332 h 219906"/>
              <a:gd name="connsiteX39" fmla="*/ 81510 w 220210"/>
              <a:gd name="connsiteY39" fmla="*/ 134600 h 219906"/>
              <a:gd name="connsiteX40" fmla="*/ 133123 w 220210"/>
              <a:gd name="connsiteY40" fmla="*/ 152288 h 219906"/>
              <a:gd name="connsiteX41" fmla="*/ 85996 w 220210"/>
              <a:gd name="connsiteY41" fmla="*/ 199357 h 219906"/>
              <a:gd name="connsiteX42" fmla="*/ 24522 w 220210"/>
              <a:gd name="connsiteY42" fmla="*/ 199357 h 219906"/>
              <a:gd name="connsiteX43" fmla="*/ 20596 w 220210"/>
              <a:gd name="connsiteY43" fmla="*/ 195436 h 219906"/>
              <a:gd name="connsiteX44" fmla="*/ 20603 w 220210"/>
              <a:gd name="connsiteY44" fmla="*/ 134033 h 219906"/>
              <a:gd name="connsiteX45" fmla="*/ 67572 w 220210"/>
              <a:gd name="connsiteY45" fmla="*/ 87107 h 219906"/>
              <a:gd name="connsiteX46" fmla="*/ 69704 w 220210"/>
              <a:gd name="connsiteY46" fmla="*/ 117091 h 219906"/>
              <a:gd name="connsiteX47" fmla="*/ 35690 w 220210"/>
              <a:gd name="connsiteY47" fmla="*/ 151076 h 219906"/>
              <a:gd name="connsiteX48" fmla="*/ 30221 w 220210"/>
              <a:gd name="connsiteY48" fmla="*/ 164304 h 219906"/>
              <a:gd name="connsiteX49" fmla="*/ 35690 w 220210"/>
              <a:gd name="connsiteY49" fmla="*/ 177525 h 219906"/>
              <a:gd name="connsiteX50" fmla="*/ 42451 w 220210"/>
              <a:gd name="connsiteY50" fmla="*/ 184287 h 219906"/>
              <a:gd name="connsiteX51" fmla="*/ 55694 w 220210"/>
              <a:gd name="connsiteY51" fmla="*/ 189750 h 219906"/>
              <a:gd name="connsiteX52" fmla="*/ 55708 w 220210"/>
              <a:gd name="connsiteY52" fmla="*/ 189750 h 219906"/>
              <a:gd name="connsiteX53" fmla="*/ 68943 w 220210"/>
              <a:gd name="connsiteY53" fmla="*/ 184287 h 219906"/>
              <a:gd name="connsiteX54" fmla="*/ 118036 w 220210"/>
              <a:gd name="connsiteY54" fmla="*/ 135252 h 219906"/>
              <a:gd name="connsiteX55" fmla="*/ 118086 w 220210"/>
              <a:gd name="connsiteY55" fmla="*/ 135195 h 219906"/>
              <a:gd name="connsiteX56" fmla="*/ 118280 w 220210"/>
              <a:gd name="connsiteY56" fmla="*/ 135001 h 219906"/>
              <a:gd name="connsiteX57" fmla="*/ 119105 w 220210"/>
              <a:gd name="connsiteY57" fmla="*/ 133940 h 219906"/>
              <a:gd name="connsiteX58" fmla="*/ 120548 w 220210"/>
              <a:gd name="connsiteY58" fmla="*/ 132105 h 219906"/>
              <a:gd name="connsiteX59" fmla="*/ 122062 w 220210"/>
              <a:gd name="connsiteY59" fmla="*/ 129215 h 219906"/>
              <a:gd name="connsiteX60" fmla="*/ 122163 w 220210"/>
              <a:gd name="connsiteY60" fmla="*/ 128986 h 219906"/>
              <a:gd name="connsiteX61" fmla="*/ 123455 w 220210"/>
              <a:gd name="connsiteY61" fmla="*/ 118460 h 219906"/>
              <a:gd name="connsiteX62" fmla="*/ 122809 w 220210"/>
              <a:gd name="connsiteY62" fmla="*/ 117220 h 219906"/>
              <a:gd name="connsiteX63" fmla="*/ 118029 w 220210"/>
              <a:gd name="connsiteY63" fmla="*/ 108788 h 219906"/>
              <a:gd name="connsiteX64" fmla="*/ 111268 w 220210"/>
              <a:gd name="connsiteY64" fmla="*/ 102034 h 219906"/>
              <a:gd name="connsiteX65" fmla="*/ 104607 w 220210"/>
              <a:gd name="connsiteY65" fmla="*/ 97782 h 219906"/>
              <a:gd name="connsiteX66" fmla="*/ 107744 w 220210"/>
              <a:gd name="connsiteY66" fmla="*/ 90247 h 219906"/>
              <a:gd name="connsiteX67" fmla="*/ 118732 w 220210"/>
              <a:gd name="connsiteY67" fmla="*/ 79263 h 219906"/>
              <a:gd name="connsiteX68" fmla="*/ 129197 w 220210"/>
              <a:gd name="connsiteY68" fmla="*/ 86963 h 219906"/>
              <a:gd name="connsiteX69" fmla="*/ 133123 w 220210"/>
              <a:gd name="connsiteY69" fmla="*/ 90878 h 219906"/>
              <a:gd name="connsiteX70" fmla="*/ 133123 w 220210"/>
              <a:gd name="connsiteY70" fmla="*/ 152288 h 219906"/>
              <a:gd name="connsiteX71" fmla="*/ 199614 w 220210"/>
              <a:gd name="connsiteY71" fmla="*/ 85873 h 219906"/>
              <a:gd name="connsiteX72" fmla="*/ 152645 w 220210"/>
              <a:gd name="connsiteY72" fmla="*/ 132786 h 219906"/>
              <a:gd name="connsiteX73" fmla="*/ 150506 w 220210"/>
              <a:gd name="connsiteY73" fmla="*/ 102816 h 219906"/>
              <a:gd name="connsiteX74" fmla="*/ 184520 w 220210"/>
              <a:gd name="connsiteY74" fmla="*/ 68831 h 219906"/>
              <a:gd name="connsiteX75" fmla="*/ 184520 w 220210"/>
              <a:gd name="connsiteY75" fmla="*/ 42374 h 219906"/>
              <a:gd name="connsiteX76" fmla="*/ 177759 w 220210"/>
              <a:gd name="connsiteY76" fmla="*/ 35613 h 219906"/>
              <a:gd name="connsiteX77" fmla="*/ 164517 w 220210"/>
              <a:gd name="connsiteY77" fmla="*/ 30156 h 219906"/>
              <a:gd name="connsiteX78" fmla="*/ 164502 w 220210"/>
              <a:gd name="connsiteY78" fmla="*/ 30156 h 219906"/>
              <a:gd name="connsiteX79" fmla="*/ 151267 w 220210"/>
              <a:gd name="connsiteY79" fmla="*/ 35613 h 219906"/>
              <a:gd name="connsiteX80" fmla="*/ 102174 w 220210"/>
              <a:gd name="connsiteY80" fmla="*/ 84647 h 219906"/>
              <a:gd name="connsiteX81" fmla="*/ 102124 w 220210"/>
              <a:gd name="connsiteY81" fmla="*/ 84705 h 219906"/>
              <a:gd name="connsiteX82" fmla="*/ 101930 w 220210"/>
              <a:gd name="connsiteY82" fmla="*/ 84898 h 219906"/>
              <a:gd name="connsiteX83" fmla="*/ 101097 w 220210"/>
              <a:gd name="connsiteY83" fmla="*/ 85967 h 219906"/>
              <a:gd name="connsiteX84" fmla="*/ 99669 w 220210"/>
              <a:gd name="connsiteY84" fmla="*/ 87795 h 219906"/>
              <a:gd name="connsiteX85" fmla="*/ 98147 w 220210"/>
              <a:gd name="connsiteY85" fmla="*/ 90684 h 219906"/>
              <a:gd name="connsiteX86" fmla="*/ 98047 w 220210"/>
              <a:gd name="connsiteY86" fmla="*/ 90907 h 219906"/>
              <a:gd name="connsiteX87" fmla="*/ 96755 w 220210"/>
              <a:gd name="connsiteY87" fmla="*/ 101432 h 219906"/>
              <a:gd name="connsiteX88" fmla="*/ 97401 w 220210"/>
              <a:gd name="connsiteY88" fmla="*/ 102672 h 219906"/>
              <a:gd name="connsiteX89" fmla="*/ 102181 w 220210"/>
              <a:gd name="connsiteY89" fmla="*/ 111118 h 219906"/>
              <a:gd name="connsiteX90" fmla="*/ 108942 w 220210"/>
              <a:gd name="connsiteY90" fmla="*/ 117865 h 219906"/>
              <a:gd name="connsiteX91" fmla="*/ 115603 w 220210"/>
              <a:gd name="connsiteY91" fmla="*/ 122117 h 219906"/>
              <a:gd name="connsiteX92" fmla="*/ 112474 w 220210"/>
              <a:gd name="connsiteY92" fmla="*/ 129645 h 219906"/>
              <a:gd name="connsiteX93" fmla="*/ 101478 w 220210"/>
              <a:gd name="connsiteY93" fmla="*/ 140637 h 219906"/>
              <a:gd name="connsiteX94" fmla="*/ 91013 w 220210"/>
              <a:gd name="connsiteY94" fmla="*/ 132950 h 219906"/>
              <a:gd name="connsiteX95" fmla="*/ 87087 w 220210"/>
              <a:gd name="connsiteY95" fmla="*/ 129029 h 219906"/>
              <a:gd name="connsiteX96" fmla="*/ 87087 w 220210"/>
              <a:gd name="connsiteY96" fmla="*/ 67612 h 219906"/>
              <a:gd name="connsiteX97" fmla="*/ 134214 w 220210"/>
              <a:gd name="connsiteY97" fmla="*/ 20542 h 219906"/>
              <a:gd name="connsiteX98" fmla="*/ 164947 w 220210"/>
              <a:gd name="connsiteY98" fmla="*/ 7880 h 219906"/>
              <a:gd name="connsiteX99" fmla="*/ 195688 w 220210"/>
              <a:gd name="connsiteY99" fmla="*/ 20542 h 219906"/>
              <a:gd name="connsiteX100" fmla="*/ 199614 w 220210"/>
              <a:gd name="connsiteY100" fmla="*/ 24464 h 219906"/>
              <a:gd name="connsiteX101" fmla="*/ 199614 w 220210"/>
              <a:gd name="connsiteY101" fmla="*/ 85873 h 219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0210" h="219906">
                <a:moveTo>
                  <a:pt x="205191" y="18885"/>
                </a:moveTo>
                <a:lnTo>
                  <a:pt x="201265" y="14971"/>
                </a:lnTo>
                <a:cubicBezTo>
                  <a:pt x="191604" y="5313"/>
                  <a:pt x="178706" y="0"/>
                  <a:pt x="164947" y="0"/>
                </a:cubicBezTo>
                <a:cubicBezTo>
                  <a:pt x="151195" y="0"/>
                  <a:pt x="138291" y="5313"/>
                  <a:pt x="128630" y="14971"/>
                </a:cubicBezTo>
                <a:lnTo>
                  <a:pt x="81503" y="62041"/>
                </a:lnTo>
                <a:cubicBezTo>
                  <a:pt x="78173" y="65368"/>
                  <a:pt x="75395" y="69103"/>
                  <a:pt x="73135" y="73104"/>
                </a:cubicBezTo>
                <a:cubicBezTo>
                  <a:pt x="69137" y="75362"/>
                  <a:pt x="65419" y="78108"/>
                  <a:pt x="62139" y="81378"/>
                </a:cubicBezTo>
                <a:lnTo>
                  <a:pt x="15012" y="128462"/>
                </a:lnTo>
                <a:cubicBezTo>
                  <a:pt x="-5005" y="148466"/>
                  <a:pt x="-5005" y="181017"/>
                  <a:pt x="15019" y="201014"/>
                </a:cubicBezTo>
                <a:lnTo>
                  <a:pt x="18945" y="204936"/>
                </a:lnTo>
                <a:cubicBezTo>
                  <a:pt x="28606" y="214586"/>
                  <a:pt x="41511" y="219906"/>
                  <a:pt x="55263" y="219906"/>
                </a:cubicBezTo>
                <a:cubicBezTo>
                  <a:pt x="69015" y="219906"/>
                  <a:pt x="81920" y="214586"/>
                  <a:pt x="91580" y="204936"/>
                </a:cubicBezTo>
                <a:lnTo>
                  <a:pt x="138707" y="157858"/>
                </a:lnTo>
                <a:cubicBezTo>
                  <a:pt x="142073" y="154496"/>
                  <a:pt x="144822" y="150760"/>
                  <a:pt x="147054" y="146810"/>
                </a:cubicBezTo>
                <a:cubicBezTo>
                  <a:pt x="151066" y="144544"/>
                  <a:pt x="154791" y="141798"/>
                  <a:pt x="158064" y="138521"/>
                </a:cubicBezTo>
                <a:lnTo>
                  <a:pt x="205198" y="91451"/>
                </a:lnTo>
                <a:cubicBezTo>
                  <a:pt x="225215" y="71440"/>
                  <a:pt x="225215" y="38889"/>
                  <a:pt x="205191" y="18885"/>
                </a:cubicBezTo>
                <a:close/>
                <a:moveTo>
                  <a:pt x="138700" y="85307"/>
                </a:moveTo>
                <a:lnTo>
                  <a:pt x="134781" y="81385"/>
                </a:lnTo>
                <a:cubicBezTo>
                  <a:pt x="131680" y="78295"/>
                  <a:pt x="128127" y="75807"/>
                  <a:pt x="124381" y="73613"/>
                </a:cubicBezTo>
                <a:lnTo>
                  <a:pt x="156851" y="41191"/>
                </a:lnTo>
                <a:cubicBezTo>
                  <a:pt x="158882" y="39169"/>
                  <a:pt x="161603" y="38043"/>
                  <a:pt x="164509" y="38043"/>
                </a:cubicBezTo>
                <a:lnTo>
                  <a:pt x="164517" y="38043"/>
                </a:lnTo>
                <a:cubicBezTo>
                  <a:pt x="167423" y="38043"/>
                  <a:pt x="170144" y="39162"/>
                  <a:pt x="172175" y="41191"/>
                </a:cubicBezTo>
                <a:lnTo>
                  <a:pt x="178943" y="47945"/>
                </a:lnTo>
                <a:cubicBezTo>
                  <a:pt x="183163" y="52168"/>
                  <a:pt x="183163" y="59029"/>
                  <a:pt x="178943" y="63260"/>
                </a:cubicBezTo>
                <a:lnTo>
                  <a:pt x="146588" y="95574"/>
                </a:lnTo>
                <a:cubicBezTo>
                  <a:pt x="144434" y="91917"/>
                  <a:pt x="141843" y="88447"/>
                  <a:pt x="138700" y="85307"/>
                </a:cubicBezTo>
                <a:close/>
                <a:moveTo>
                  <a:pt x="81510" y="134600"/>
                </a:moveTo>
                <a:lnTo>
                  <a:pt x="85436" y="138521"/>
                </a:lnTo>
                <a:cubicBezTo>
                  <a:pt x="88537" y="141619"/>
                  <a:pt x="92083" y="144099"/>
                  <a:pt x="95822" y="146286"/>
                </a:cubicBezTo>
                <a:lnTo>
                  <a:pt x="63359" y="178708"/>
                </a:lnTo>
                <a:cubicBezTo>
                  <a:pt x="61328" y="180737"/>
                  <a:pt x="58607" y="181856"/>
                  <a:pt x="55701" y="181856"/>
                </a:cubicBezTo>
                <a:lnTo>
                  <a:pt x="55694" y="181856"/>
                </a:lnTo>
                <a:cubicBezTo>
                  <a:pt x="52787" y="181856"/>
                  <a:pt x="50066" y="180745"/>
                  <a:pt x="48035" y="178708"/>
                </a:cubicBezTo>
                <a:lnTo>
                  <a:pt x="41267" y="171954"/>
                </a:lnTo>
                <a:cubicBezTo>
                  <a:pt x="39236" y="169925"/>
                  <a:pt x="38116" y="167201"/>
                  <a:pt x="38116" y="164304"/>
                </a:cubicBezTo>
                <a:cubicBezTo>
                  <a:pt x="38116" y="161400"/>
                  <a:pt x="39236" y="158690"/>
                  <a:pt x="41274" y="156647"/>
                </a:cubicBezTo>
                <a:lnTo>
                  <a:pt x="73615" y="124332"/>
                </a:lnTo>
                <a:cubicBezTo>
                  <a:pt x="75797" y="128025"/>
                  <a:pt x="78403" y="131495"/>
                  <a:pt x="81510" y="134600"/>
                </a:cubicBezTo>
                <a:close/>
                <a:moveTo>
                  <a:pt x="133123" y="152288"/>
                </a:moveTo>
                <a:lnTo>
                  <a:pt x="85996" y="199357"/>
                </a:lnTo>
                <a:cubicBezTo>
                  <a:pt x="69051" y="216293"/>
                  <a:pt x="41475" y="216293"/>
                  <a:pt x="24522" y="199357"/>
                </a:cubicBezTo>
                <a:lnTo>
                  <a:pt x="20596" y="195436"/>
                </a:lnTo>
                <a:cubicBezTo>
                  <a:pt x="3651" y="178508"/>
                  <a:pt x="3651" y="150961"/>
                  <a:pt x="20603" y="134033"/>
                </a:cubicBezTo>
                <a:lnTo>
                  <a:pt x="67572" y="87107"/>
                </a:lnTo>
                <a:cubicBezTo>
                  <a:pt x="65333" y="97015"/>
                  <a:pt x="66029" y="107505"/>
                  <a:pt x="69704" y="117091"/>
                </a:cubicBezTo>
                <a:lnTo>
                  <a:pt x="35690" y="151076"/>
                </a:lnTo>
                <a:cubicBezTo>
                  <a:pt x="32166" y="154596"/>
                  <a:pt x="30221" y="159293"/>
                  <a:pt x="30221" y="164304"/>
                </a:cubicBezTo>
                <a:cubicBezTo>
                  <a:pt x="30221" y="169309"/>
                  <a:pt x="32159" y="174005"/>
                  <a:pt x="35690" y="177525"/>
                </a:cubicBezTo>
                <a:lnTo>
                  <a:pt x="42451" y="184287"/>
                </a:lnTo>
                <a:cubicBezTo>
                  <a:pt x="45975" y="187807"/>
                  <a:pt x="50677" y="189750"/>
                  <a:pt x="55694" y="189750"/>
                </a:cubicBezTo>
                <a:lnTo>
                  <a:pt x="55708" y="189750"/>
                </a:lnTo>
                <a:cubicBezTo>
                  <a:pt x="60725" y="189743"/>
                  <a:pt x="65426" y="187800"/>
                  <a:pt x="68943" y="184287"/>
                </a:cubicBezTo>
                <a:lnTo>
                  <a:pt x="118036" y="135252"/>
                </a:lnTo>
                <a:lnTo>
                  <a:pt x="118086" y="135195"/>
                </a:lnTo>
                <a:lnTo>
                  <a:pt x="118280" y="135001"/>
                </a:lnTo>
                <a:cubicBezTo>
                  <a:pt x="118603" y="134678"/>
                  <a:pt x="118811" y="134284"/>
                  <a:pt x="119105" y="133940"/>
                </a:cubicBezTo>
                <a:cubicBezTo>
                  <a:pt x="119608" y="133338"/>
                  <a:pt x="120132" y="132750"/>
                  <a:pt x="120548" y="132105"/>
                </a:cubicBezTo>
                <a:cubicBezTo>
                  <a:pt x="121158" y="131187"/>
                  <a:pt x="121625" y="130219"/>
                  <a:pt x="122062" y="129215"/>
                </a:cubicBezTo>
                <a:lnTo>
                  <a:pt x="122163" y="128986"/>
                </a:lnTo>
                <a:cubicBezTo>
                  <a:pt x="123548" y="125702"/>
                  <a:pt x="124101" y="122081"/>
                  <a:pt x="123455" y="118460"/>
                </a:cubicBezTo>
                <a:cubicBezTo>
                  <a:pt x="123369" y="117980"/>
                  <a:pt x="123053" y="117621"/>
                  <a:pt x="122809" y="117220"/>
                </a:cubicBezTo>
                <a:cubicBezTo>
                  <a:pt x="121991" y="114137"/>
                  <a:pt x="120448" y="111197"/>
                  <a:pt x="118029" y="108788"/>
                </a:cubicBezTo>
                <a:lnTo>
                  <a:pt x="111268" y="102034"/>
                </a:lnTo>
                <a:cubicBezTo>
                  <a:pt x="109366" y="100127"/>
                  <a:pt x="107098" y="98707"/>
                  <a:pt x="104607" y="97782"/>
                </a:cubicBezTo>
                <a:cubicBezTo>
                  <a:pt x="104636" y="95051"/>
                  <a:pt x="105669" y="92326"/>
                  <a:pt x="107744" y="90247"/>
                </a:cubicBezTo>
                <a:lnTo>
                  <a:pt x="118732" y="79263"/>
                </a:lnTo>
                <a:cubicBezTo>
                  <a:pt x="122594" y="81292"/>
                  <a:pt x="126096" y="83866"/>
                  <a:pt x="129197" y="86963"/>
                </a:cubicBezTo>
                <a:lnTo>
                  <a:pt x="133123" y="90878"/>
                </a:lnTo>
                <a:cubicBezTo>
                  <a:pt x="150069" y="107813"/>
                  <a:pt x="150069" y="135359"/>
                  <a:pt x="133123" y="152288"/>
                </a:cubicBezTo>
                <a:close/>
                <a:moveTo>
                  <a:pt x="199614" y="85873"/>
                </a:moveTo>
                <a:lnTo>
                  <a:pt x="152645" y="132786"/>
                </a:lnTo>
                <a:cubicBezTo>
                  <a:pt x="154884" y="122884"/>
                  <a:pt x="154181" y="112394"/>
                  <a:pt x="150506" y="102816"/>
                </a:cubicBezTo>
                <a:lnTo>
                  <a:pt x="184520" y="68831"/>
                </a:lnTo>
                <a:cubicBezTo>
                  <a:pt x="191826" y="61532"/>
                  <a:pt x="191826" y="49658"/>
                  <a:pt x="184520" y="42374"/>
                </a:cubicBezTo>
                <a:lnTo>
                  <a:pt x="177759" y="35613"/>
                </a:lnTo>
                <a:cubicBezTo>
                  <a:pt x="174235" y="32092"/>
                  <a:pt x="169534" y="30156"/>
                  <a:pt x="164517" y="30156"/>
                </a:cubicBezTo>
                <a:lnTo>
                  <a:pt x="164502" y="30156"/>
                </a:lnTo>
                <a:cubicBezTo>
                  <a:pt x="159485" y="30164"/>
                  <a:pt x="154784" y="32100"/>
                  <a:pt x="151267" y="35613"/>
                </a:cubicBezTo>
                <a:lnTo>
                  <a:pt x="102174" y="84647"/>
                </a:lnTo>
                <a:lnTo>
                  <a:pt x="102124" y="84705"/>
                </a:lnTo>
                <a:lnTo>
                  <a:pt x="101930" y="84898"/>
                </a:lnTo>
                <a:cubicBezTo>
                  <a:pt x="101607" y="85221"/>
                  <a:pt x="101392" y="85622"/>
                  <a:pt x="101097" y="85967"/>
                </a:cubicBezTo>
                <a:cubicBezTo>
                  <a:pt x="100595" y="86562"/>
                  <a:pt x="100078" y="87149"/>
                  <a:pt x="99669" y="87795"/>
                </a:cubicBezTo>
                <a:cubicBezTo>
                  <a:pt x="99059" y="88713"/>
                  <a:pt x="98585" y="89680"/>
                  <a:pt x="98147" y="90684"/>
                </a:cubicBezTo>
                <a:lnTo>
                  <a:pt x="98047" y="90907"/>
                </a:lnTo>
                <a:cubicBezTo>
                  <a:pt x="96662" y="94197"/>
                  <a:pt x="96109" y="97811"/>
                  <a:pt x="96755" y="101432"/>
                </a:cubicBezTo>
                <a:cubicBezTo>
                  <a:pt x="96841" y="101912"/>
                  <a:pt x="97157" y="102271"/>
                  <a:pt x="97401" y="102672"/>
                </a:cubicBezTo>
                <a:cubicBezTo>
                  <a:pt x="98219" y="105762"/>
                  <a:pt x="99762" y="108702"/>
                  <a:pt x="102181" y="111118"/>
                </a:cubicBezTo>
                <a:lnTo>
                  <a:pt x="108942" y="117865"/>
                </a:lnTo>
                <a:cubicBezTo>
                  <a:pt x="110844" y="119765"/>
                  <a:pt x="113112" y="121185"/>
                  <a:pt x="115603" y="122117"/>
                </a:cubicBezTo>
                <a:cubicBezTo>
                  <a:pt x="115574" y="124848"/>
                  <a:pt x="114541" y="127566"/>
                  <a:pt x="112474" y="129645"/>
                </a:cubicBezTo>
                <a:lnTo>
                  <a:pt x="101478" y="140637"/>
                </a:lnTo>
                <a:cubicBezTo>
                  <a:pt x="97631" y="138629"/>
                  <a:pt x="94121" y="136041"/>
                  <a:pt x="91013" y="132950"/>
                </a:cubicBezTo>
                <a:lnTo>
                  <a:pt x="87087" y="129029"/>
                </a:lnTo>
                <a:cubicBezTo>
                  <a:pt x="70142" y="112093"/>
                  <a:pt x="70142" y="84547"/>
                  <a:pt x="87087" y="67612"/>
                </a:cubicBezTo>
                <a:lnTo>
                  <a:pt x="134214" y="20542"/>
                </a:lnTo>
                <a:cubicBezTo>
                  <a:pt x="142389" y="12375"/>
                  <a:pt x="153298" y="7880"/>
                  <a:pt x="164947" y="7880"/>
                </a:cubicBezTo>
                <a:cubicBezTo>
                  <a:pt x="176596" y="7880"/>
                  <a:pt x="187513" y="12375"/>
                  <a:pt x="195688" y="20542"/>
                </a:cubicBezTo>
                <a:lnTo>
                  <a:pt x="199614" y="24464"/>
                </a:lnTo>
                <a:cubicBezTo>
                  <a:pt x="216552" y="41392"/>
                  <a:pt x="216552" y="68938"/>
                  <a:pt x="199614" y="85873"/>
                </a:cubicBezTo>
                <a:close/>
              </a:path>
            </a:pathLst>
          </a:custGeom>
          <a:solidFill>
            <a:srgbClr val="000000"/>
          </a:solidFill>
          <a:ln w="71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4" name="Graphic 264">
            <a:extLst>
              <a:ext uri="{FF2B5EF4-FFF2-40B4-BE49-F238E27FC236}">
                <a16:creationId xmlns:a16="http://schemas.microsoft.com/office/drawing/2014/main" id="{0FEAA116-BC57-4C4F-825A-54EBC6EB455A}"/>
              </a:ext>
            </a:extLst>
          </p:cNvPr>
          <p:cNvGrpSpPr>
            <a:grpSpLocks noChangeAspect="1"/>
          </p:cNvGrpSpPr>
          <p:nvPr/>
        </p:nvGrpSpPr>
        <p:grpSpPr>
          <a:xfrm>
            <a:off x="9109313" y="3036989"/>
            <a:ext cx="484384" cy="488443"/>
            <a:chOff x="5183362" y="3388648"/>
            <a:chExt cx="267769" cy="270013"/>
          </a:xfrm>
          <a:solidFill>
            <a:srgbClr val="000000"/>
          </a:solidFill>
        </p:grpSpPr>
        <p:sp>
          <p:nvSpPr>
            <p:cNvPr id="75" name="Freeform 1131">
              <a:extLst>
                <a:ext uri="{FF2B5EF4-FFF2-40B4-BE49-F238E27FC236}">
                  <a16:creationId xmlns:a16="http://schemas.microsoft.com/office/drawing/2014/main" id="{E3109FC1-0FF8-7BA1-EC6C-70A9C1AFBC3C}"/>
                </a:ext>
              </a:extLst>
            </p:cNvPr>
            <p:cNvSpPr/>
            <p:nvPr/>
          </p:nvSpPr>
          <p:spPr>
            <a:xfrm>
              <a:off x="5216442" y="3458851"/>
              <a:ext cx="234690" cy="146296"/>
            </a:xfrm>
            <a:custGeom>
              <a:avLst/>
              <a:gdLst>
                <a:gd name="connsiteX0" fmla="*/ 230465 w 234690"/>
                <a:gd name="connsiteY0" fmla="*/ 121675 h 146296"/>
                <a:gd name="connsiteX1" fmla="*/ 195162 w 234690"/>
                <a:gd name="connsiteY1" fmla="*/ 86412 h 146296"/>
                <a:gd name="connsiteX2" fmla="*/ 203131 w 234690"/>
                <a:gd name="connsiteY2" fmla="*/ 57384 h 146296"/>
                <a:gd name="connsiteX3" fmla="*/ 145694 w 234690"/>
                <a:gd name="connsiteY3" fmla="*/ 0 h 146296"/>
                <a:gd name="connsiteX4" fmla="*/ 119909 w 234690"/>
                <a:gd name="connsiteY4" fmla="*/ 6177 h 146296"/>
                <a:gd name="connsiteX5" fmla="*/ 4346 w 234690"/>
                <a:gd name="connsiteY5" fmla="*/ 6177 h 146296"/>
                <a:gd name="connsiteX6" fmla="*/ 0 w 234690"/>
                <a:gd name="connsiteY6" fmla="*/ 10519 h 146296"/>
                <a:gd name="connsiteX7" fmla="*/ 4346 w 234690"/>
                <a:gd name="connsiteY7" fmla="*/ 14862 h 146296"/>
                <a:gd name="connsiteX8" fmla="*/ 107257 w 234690"/>
                <a:gd name="connsiteY8" fmla="*/ 14862 h 146296"/>
                <a:gd name="connsiteX9" fmla="*/ 90315 w 234690"/>
                <a:gd name="connsiteY9" fmla="*/ 42364 h 146296"/>
                <a:gd name="connsiteX10" fmla="*/ 4346 w 234690"/>
                <a:gd name="connsiteY10" fmla="*/ 42364 h 146296"/>
                <a:gd name="connsiteX11" fmla="*/ 0 w 234690"/>
                <a:gd name="connsiteY11" fmla="*/ 46714 h 146296"/>
                <a:gd name="connsiteX12" fmla="*/ 4346 w 234690"/>
                <a:gd name="connsiteY12" fmla="*/ 51056 h 146296"/>
                <a:gd name="connsiteX13" fmla="*/ 88616 w 234690"/>
                <a:gd name="connsiteY13" fmla="*/ 51056 h 146296"/>
                <a:gd name="connsiteX14" fmla="*/ 88250 w 234690"/>
                <a:gd name="connsiteY14" fmla="*/ 57384 h 146296"/>
                <a:gd name="connsiteX15" fmla="*/ 92352 w 234690"/>
                <a:gd name="connsiteY15" fmla="*/ 78558 h 146296"/>
                <a:gd name="connsiteX16" fmla="*/ 4346 w 234690"/>
                <a:gd name="connsiteY16" fmla="*/ 78558 h 146296"/>
                <a:gd name="connsiteX17" fmla="*/ 0 w 234690"/>
                <a:gd name="connsiteY17" fmla="*/ 82901 h 146296"/>
                <a:gd name="connsiteX18" fmla="*/ 4346 w 234690"/>
                <a:gd name="connsiteY18" fmla="*/ 87243 h 146296"/>
                <a:gd name="connsiteX19" fmla="*/ 96728 w 234690"/>
                <a:gd name="connsiteY19" fmla="*/ 87243 h 146296"/>
                <a:gd name="connsiteX20" fmla="*/ 145694 w 234690"/>
                <a:gd name="connsiteY20" fmla="*/ 114774 h 146296"/>
                <a:gd name="connsiteX21" fmla="*/ 174743 w 234690"/>
                <a:gd name="connsiteY21" fmla="*/ 106813 h 146296"/>
                <a:gd name="connsiteX22" fmla="*/ 210038 w 234690"/>
                <a:gd name="connsiteY22" fmla="*/ 142083 h 146296"/>
                <a:gd name="connsiteX23" fmla="*/ 220252 w 234690"/>
                <a:gd name="connsiteY23" fmla="*/ 146297 h 146296"/>
                <a:gd name="connsiteX24" fmla="*/ 230465 w 234690"/>
                <a:gd name="connsiteY24" fmla="*/ 142083 h 146296"/>
                <a:gd name="connsiteX25" fmla="*/ 234690 w 234690"/>
                <a:gd name="connsiteY25" fmla="*/ 131879 h 146296"/>
                <a:gd name="connsiteX26" fmla="*/ 230465 w 234690"/>
                <a:gd name="connsiteY26" fmla="*/ 121675 h 146296"/>
                <a:gd name="connsiteX27" fmla="*/ 96950 w 234690"/>
                <a:gd name="connsiteY27" fmla="*/ 57384 h 146296"/>
                <a:gd name="connsiteX28" fmla="*/ 122441 w 234690"/>
                <a:gd name="connsiteY28" fmla="*/ 14597 h 146296"/>
                <a:gd name="connsiteX29" fmla="*/ 123338 w 234690"/>
                <a:gd name="connsiteY29" fmla="*/ 14160 h 146296"/>
                <a:gd name="connsiteX30" fmla="*/ 145694 w 234690"/>
                <a:gd name="connsiteY30" fmla="*/ 8685 h 146296"/>
                <a:gd name="connsiteX31" fmla="*/ 194431 w 234690"/>
                <a:gd name="connsiteY31" fmla="*/ 57384 h 146296"/>
                <a:gd name="connsiteX32" fmla="*/ 145694 w 234690"/>
                <a:gd name="connsiteY32" fmla="*/ 106082 h 146296"/>
                <a:gd name="connsiteX33" fmla="*/ 96950 w 234690"/>
                <a:gd name="connsiteY33" fmla="*/ 57384 h 146296"/>
                <a:gd name="connsiteX34" fmla="*/ 224311 w 234690"/>
                <a:gd name="connsiteY34" fmla="*/ 135935 h 146296"/>
                <a:gd name="connsiteX35" fmla="*/ 216185 w 234690"/>
                <a:gd name="connsiteY35" fmla="*/ 135935 h 146296"/>
                <a:gd name="connsiteX36" fmla="*/ 182805 w 234690"/>
                <a:gd name="connsiteY36" fmla="*/ 102578 h 146296"/>
                <a:gd name="connsiteX37" fmla="*/ 190923 w 234690"/>
                <a:gd name="connsiteY37" fmla="*/ 94467 h 146296"/>
                <a:gd name="connsiteX38" fmla="*/ 224311 w 234690"/>
                <a:gd name="connsiteY38" fmla="*/ 127816 h 146296"/>
                <a:gd name="connsiteX39" fmla="*/ 224311 w 234690"/>
                <a:gd name="connsiteY39" fmla="*/ 135935 h 14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34690" h="146296">
                  <a:moveTo>
                    <a:pt x="230465" y="121675"/>
                  </a:moveTo>
                  <a:lnTo>
                    <a:pt x="195162" y="86412"/>
                  </a:lnTo>
                  <a:cubicBezTo>
                    <a:pt x="200191" y="77878"/>
                    <a:pt x="203131" y="67982"/>
                    <a:pt x="203131" y="57384"/>
                  </a:cubicBezTo>
                  <a:cubicBezTo>
                    <a:pt x="203131" y="25739"/>
                    <a:pt x="177368" y="0"/>
                    <a:pt x="145694" y="0"/>
                  </a:cubicBezTo>
                  <a:cubicBezTo>
                    <a:pt x="136413" y="0"/>
                    <a:pt x="127677" y="2257"/>
                    <a:pt x="119909" y="6177"/>
                  </a:cubicBezTo>
                  <a:lnTo>
                    <a:pt x="4346" y="6177"/>
                  </a:lnTo>
                  <a:cubicBezTo>
                    <a:pt x="1944" y="6177"/>
                    <a:pt x="0" y="8119"/>
                    <a:pt x="0" y="10519"/>
                  </a:cubicBezTo>
                  <a:cubicBezTo>
                    <a:pt x="0" y="12920"/>
                    <a:pt x="1944" y="14862"/>
                    <a:pt x="4346" y="14862"/>
                  </a:cubicBezTo>
                  <a:lnTo>
                    <a:pt x="107257" y="14862"/>
                  </a:lnTo>
                  <a:cubicBezTo>
                    <a:pt x="99209" y="22128"/>
                    <a:pt x="93242" y="31615"/>
                    <a:pt x="90315" y="42364"/>
                  </a:cubicBezTo>
                  <a:lnTo>
                    <a:pt x="4346" y="42364"/>
                  </a:lnTo>
                  <a:cubicBezTo>
                    <a:pt x="1944" y="42364"/>
                    <a:pt x="0" y="44313"/>
                    <a:pt x="0" y="46714"/>
                  </a:cubicBezTo>
                  <a:cubicBezTo>
                    <a:pt x="0" y="49114"/>
                    <a:pt x="1944" y="51056"/>
                    <a:pt x="4346" y="51056"/>
                  </a:cubicBezTo>
                  <a:lnTo>
                    <a:pt x="88616" y="51056"/>
                  </a:lnTo>
                  <a:cubicBezTo>
                    <a:pt x="88386" y="53141"/>
                    <a:pt x="88250" y="55248"/>
                    <a:pt x="88250" y="57384"/>
                  </a:cubicBezTo>
                  <a:cubicBezTo>
                    <a:pt x="88250" y="64865"/>
                    <a:pt x="89735" y="71995"/>
                    <a:pt x="92352" y="78558"/>
                  </a:cubicBezTo>
                  <a:lnTo>
                    <a:pt x="4346" y="78558"/>
                  </a:lnTo>
                  <a:cubicBezTo>
                    <a:pt x="1944" y="78558"/>
                    <a:pt x="0" y="80500"/>
                    <a:pt x="0" y="82901"/>
                  </a:cubicBezTo>
                  <a:cubicBezTo>
                    <a:pt x="0" y="85301"/>
                    <a:pt x="1944" y="87243"/>
                    <a:pt x="4346" y="87243"/>
                  </a:cubicBezTo>
                  <a:lnTo>
                    <a:pt x="96728" y="87243"/>
                  </a:lnTo>
                  <a:cubicBezTo>
                    <a:pt x="106841" y="103725"/>
                    <a:pt x="124973" y="114774"/>
                    <a:pt x="145694" y="114774"/>
                  </a:cubicBezTo>
                  <a:cubicBezTo>
                    <a:pt x="156295" y="114774"/>
                    <a:pt x="166207" y="111843"/>
                    <a:pt x="174743" y="106813"/>
                  </a:cubicBezTo>
                  <a:lnTo>
                    <a:pt x="210038" y="142083"/>
                  </a:lnTo>
                  <a:cubicBezTo>
                    <a:pt x="212850" y="144892"/>
                    <a:pt x="216551" y="146297"/>
                    <a:pt x="220252" y="146297"/>
                  </a:cubicBezTo>
                  <a:cubicBezTo>
                    <a:pt x="223953" y="146297"/>
                    <a:pt x="227647" y="144892"/>
                    <a:pt x="230465" y="142083"/>
                  </a:cubicBezTo>
                  <a:cubicBezTo>
                    <a:pt x="233191" y="139353"/>
                    <a:pt x="234690" y="135734"/>
                    <a:pt x="234690" y="131879"/>
                  </a:cubicBezTo>
                  <a:cubicBezTo>
                    <a:pt x="234690" y="128024"/>
                    <a:pt x="233191" y="124398"/>
                    <a:pt x="230465" y="121675"/>
                  </a:cubicBezTo>
                  <a:close/>
                  <a:moveTo>
                    <a:pt x="96950" y="57384"/>
                  </a:moveTo>
                  <a:cubicBezTo>
                    <a:pt x="96950" y="38939"/>
                    <a:pt x="107271" y="22859"/>
                    <a:pt x="122441" y="14597"/>
                  </a:cubicBezTo>
                  <a:cubicBezTo>
                    <a:pt x="122771" y="14489"/>
                    <a:pt x="123051" y="14339"/>
                    <a:pt x="123338" y="14160"/>
                  </a:cubicBezTo>
                  <a:cubicBezTo>
                    <a:pt x="130044" y="10684"/>
                    <a:pt x="137632" y="8685"/>
                    <a:pt x="145694" y="8685"/>
                  </a:cubicBezTo>
                  <a:cubicBezTo>
                    <a:pt x="172569" y="8685"/>
                    <a:pt x="194431" y="30533"/>
                    <a:pt x="194431" y="57384"/>
                  </a:cubicBezTo>
                  <a:cubicBezTo>
                    <a:pt x="194431" y="84241"/>
                    <a:pt x="172569" y="106082"/>
                    <a:pt x="145694" y="106082"/>
                  </a:cubicBezTo>
                  <a:cubicBezTo>
                    <a:pt x="118819" y="106082"/>
                    <a:pt x="96950" y="84241"/>
                    <a:pt x="96950" y="57384"/>
                  </a:cubicBezTo>
                  <a:close/>
                  <a:moveTo>
                    <a:pt x="224311" y="135935"/>
                  </a:moveTo>
                  <a:cubicBezTo>
                    <a:pt x="222067" y="138171"/>
                    <a:pt x="218430" y="138171"/>
                    <a:pt x="216185" y="135935"/>
                  </a:cubicBezTo>
                  <a:lnTo>
                    <a:pt x="182805" y="102578"/>
                  </a:lnTo>
                  <a:lnTo>
                    <a:pt x="190923" y="94467"/>
                  </a:lnTo>
                  <a:lnTo>
                    <a:pt x="224311" y="127816"/>
                  </a:lnTo>
                  <a:cubicBezTo>
                    <a:pt x="226549" y="130059"/>
                    <a:pt x="226549" y="133699"/>
                    <a:pt x="224311" y="135935"/>
                  </a:cubicBezTo>
                  <a:close/>
                </a:path>
              </a:pathLst>
            </a:custGeom>
            <a:solidFill>
              <a:srgbClr val="000000"/>
            </a:solidFill>
            <a:ln w="7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 1132">
              <a:extLst>
                <a:ext uri="{FF2B5EF4-FFF2-40B4-BE49-F238E27FC236}">
                  <a16:creationId xmlns:a16="http://schemas.microsoft.com/office/drawing/2014/main" id="{CBED8B7B-E690-32E0-8C92-35A690F64725}"/>
                </a:ext>
              </a:extLst>
            </p:cNvPr>
            <p:cNvSpPr/>
            <p:nvPr/>
          </p:nvSpPr>
          <p:spPr>
            <a:xfrm>
              <a:off x="5216442" y="3428834"/>
              <a:ext cx="154451" cy="8692"/>
            </a:xfrm>
            <a:custGeom>
              <a:avLst/>
              <a:gdLst>
                <a:gd name="connsiteX0" fmla="*/ 4346 w 154451"/>
                <a:gd name="connsiteY0" fmla="*/ 0 h 8692"/>
                <a:gd name="connsiteX1" fmla="*/ 0 w 154451"/>
                <a:gd name="connsiteY1" fmla="*/ 4350 h 8692"/>
                <a:gd name="connsiteX2" fmla="*/ 4346 w 154451"/>
                <a:gd name="connsiteY2" fmla="*/ 8692 h 8692"/>
                <a:gd name="connsiteX3" fmla="*/ 150105 w 154451"/>
                <a:gd name="connsiteY3" fmla="*/ 8692 h 8692"/>
                <a:gd name="connsiteX4" fmla="*/ 154452 w 154451"/>
                <a:gd name="connsiteY4" fmla="*/ 4350 h 8692"/>
                <a:gd name="connsiteX5" fmla="*/ 150105 w 154451"/>
                <a:gd name="connsiteY5" fmla="*/ 0 h 8692"/>
                <a:gd name="connsiteX6" fmla="*/ 4346 w 154451"/>
                <a:gd name="connsiteY6" fmla="*/ 0 h 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451" h="8692">
                  <a:moveTo>
                    <a:pt x="4346" y="0"/>
                  </a:moveTo>
                  <a:cubicBezTo>
                    <a:pt x="1944" y="0"/>
                    <a:pt x="0" y="1949"/>
                    <a:pt x="0" y="4350"/>
                  </a:cubicBezTo>
                  <a:cubicBezTo>
                    <a:pt x="0" y="6750"/>
                    <a:pt x="1944" y="8692"/>
                    <a:pt x="4346" y="8692"/>
                  </a:cubicBezTo>
                  <a:lnTo>
                    <a:pt x="150105" y="8692"/>
                  </a:lnTo>
                  <a:cubicBezTo>
                    <a:pt x="152501" y="8692"/>
                    <a:pt x="154452" y="6750"/>
                    <a:pt x="154452" y="4350"/>
                  </a:cubicBezTo>
                  <a:cubicBezTo>
                    <a:pt x="154452" y="1949"/>
                    <a:pt x="152501" y="0"/>
                    <a:pt x="150105" y="0"/>
                  </a:cubicBezTo>
                  <a:lnTo>
                    <a:pt x="4346" y="0"/>
                  </a:lnTo>
                  <a:close/>
                </a:path>
              </a:pathLst>
            </a:custGeom>
            <a:solidFill>
              <a:srgbClr val="000000"/>
            </a:solidFill>
            <a:ln w="7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 1133">
              <a:extLst>
                <a:ext uri="{FF2B5EF4-FFF2-40B4-BE49-F238E27FC236}">
                  <a16:creationId xmlns:a16="http://schemas.microsoft.com/office/drawing/2014/main" id="{42D1450F-30EC-1D47-60EF-999F349005A8}"/>
                </a:ext>
              </a:extLst>
            </p:cNvPr>
            <p:cNvSpPr/>
            <p:nvPr/>
          </p:nvSpPr>
          <p:spPr>
            <a:xfrm>
              <a:off x="5216442" y="3573597"/>
              <a:ext cx="113855" cy="8692"/>
            </a:xfrm>
            <a:custGeom>
              <a:avLst/>
              <a:gdLst>
                <a:gd name="connsiteX0" fmla="*/ 109509 w 113855"/>
                <a:gd name="connsiteY0" fmla="*/ 0 h 8692"/>
                <a:gd name="connsiteX1" fmla="*/ 4346 w 113855"/>
                <a:gd name="connsiteY1" fmla="*/ 0 h 8692"/>
                <a:gd name="connsiteX2" fmla="*/ 0 w 113855"/>
                <a:gd name="connsiteY2" fmla="*/ 4350 h 8692"/>
                <a:gd name="connsiteX3" fmla="*/ 4346 w 113855"/>
                <a:gd name="connsiteY3" fmla="*/ 8692 h 8692"/>
                <a:gd name="connsiteX4" fmla="*/ 109509 w 113855"/>
                <a:gd name="connsiteY4" fmla="*/ 8692 h 8692"/>
                <a:gd name="connsiteX5" fmla="*/ 113855 w 113855"/>
                <a:gd name="connsiteY5" fmla="*/ 4350 h 8692"/>
                <a:gd name="connsiteX6" fmla="*/ 109509 w 113855"/>
                <a:gd name="connsiteY6" fmla="*/ 0 h 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855" h="8692">
                  <a:moveTo>
                    <a:pt x="109509" y="0"/>
                  </a:moveTo>
                  <a:lnTo>
                    <a:pt x="4346" y="0"/>
                  </a:lnTo>
                  <a:cubicBezTo>
                    <a:pt x="1944" y="0"/>
                    <a:pt x="0" y="1949"/>
                    <a:pt x="0" y="4350"/>
                  </a:cubicBezTo>
                  <a:cubicBezTo>
                    <a:pt x="0" y="6750"/>
                    <a:pt x="1944" y="8692"/>
                    <a:pt x="4346" y="8692"/>
                  </a:cubicBezTo>
                  <a:lnTo>
                    <a:pt x="109509" y="8692"/>
                  </a:lnTo>
                  <a:cubicBezTo>
                    <a:pt x="111912" y="8692"/>
                    <a:pt x="113855" y="6750"/>
                    <a:pt x="113855" y="4350"/>
                  </a:cubicBezTo>
                  <a:cubicBezTo>
                    <a:pt x="113855" y="1949"/>
                    <a:pt x="111912" y="0"/>
                    <a:pt x="109509" y="0"/>
                  </a:cubicBezTo>
                  <a:close/>
                </a:path>
              </a:pathLst>
            </a:custGeom>
            <a:solidFill>
              <a:srgbClr val="000000"/>
            </a:solidFill>
            <a:ln w="7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 1134">
              <a:extLst>
                <a:ext uri="{FF2B5EF4-FFF2-40B4-BE49-F238E27FC236}">
                  <a16:creationId xmlns:a16="http://schemas.microsoft.com/office/drawing/2014/main" id="{B7746540-0DFF-4A5E-9333-A526457E3FD1}"/>
                </a:ext>
              </a:extLst>
            </p:cNvPr>
            <p:cNvSpPr/>
            <p:nvPr/>
          </p:nvSpPr>
          <p:spPr>
            <a:xfrm>
              <a:off x="5216442" y="3609791"/>
              <a:ext cx="154451" cy="8692"/>
            </a:xfrm>
            <a:custGeom>
              <a:avLst/>
              <a:gdLst>
                <a:gd name="connsiteX0" fmla="*/ 0 w 154451"/>
                <a:gd name="connsiteY0" fmla="*/ 4342 h 8692"/>
                <a:gd name="connsiteX1" fmla="*/ 4346 w 154451"/>
                <a:gd name="connsiteY1" fmla="*/ 8692 h 8692"/>
                <a:gd name="connsiteX2" fmla="*/ 150105 w 154451"/>
                <a:gd name="connsiteY2" fmla="*/ 8692 h 8692"/>
                <a:gd name="connsiteX3" fmla="*/ 154452 w 154451"/>
                <a:gd name="connsiteY3" fmla="*/ 4342 h 8692"/>
                <a:gd name="connsiteX4" fmla="*/ 150105 w 154451"/>
                <a:gd name="connsiteY4" fmla="*/ 0 h 8692"/>
                <a:gd name="connsiteX5" fmla="*/ 4346 w 154451"/>
                <a:gd name="connsiteY5" fmla="*/ 0 h 8692"/>
                <a:gd name="connsiteX6" fmla="*/ 0 w 154451"/>
                <a:gd name="connsiteY6" fmla="*/ 4342 h 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451" h="8692">
                  <a:moveTo>
                    <a:pt x="0" y="4342"/>
                  </a:moveTo>
                  <a:cubicBezTo>
                    <a:pt x="0" y="6743"/>
                    <a:pt x="1944" y="8692"/>
                    <a:pt x="4346" y="8692"/>
                  </a:cubicBezTo>
                  <a:lnTo>
                    <a:pt x="150105" y="8692"/>
                  </a:lnTo>
                  <a:cubicBezTo>
                    <a:pt x="152501" y="8692"/>
                    <a:pt x="154452" y="6743"/>
                    <a:pt x="154452" y="4342"/>
                  </a:cubicBezTo>
                  <a:cubicBezTo>
                    <a:pt x="154452" y="1949"/>
                    <a:pt x="152501" y="0"/>
                    <a:pt x="150105" y="0"/>
                  </a:cubicBezTo>
                  <a:lnTo>
                    <a:pt x="4346" y="0"/>
                  </a:lnTo>
                  <a:cubicBezTo>
                    <a:pt x="1944" y="0"/>
                    <a:pt x="0" y="1949"/>
                    <a:pt x="0" y="4342"/>
                  </a:cubicBezTo>
                  <a:close/>
                </a:path>
              </a:pathLst>
            </a:custGeom>
            <a:solidFill>
              <a:srgbClr val="000000"/>
            </a:solidFill>
            <a:ln w="7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 1135">
              <a:extLst>
                <a:ext uri="{FF2B5EF4-FFF2-40B4-BE49-F238E27FC236}">
                  <a16:creationId xmlns:a16="http://schemas.microsoft.com/office/drawing/2014/main" id="{AA91D53B-8DA7-8C52-045B-FD35DED4EC7A}"/>
                </a:ext>
              </a:extLst>
            </p:cNvPr>
            <p:cNvSpPr/>
            <p:nvPr/>
          </p:nvSpPr>
          <p:spPr>
            <a:xfrm>
              <a:off x="5183362" y="3388648"/>
              <a:ext cx="220610" cy="270013"/>
            </a:xfrm>
            <a:custGeom>
              <a:avLst/>
              <a:gdLst>
                <a:gd name="connsiteX0" fmla="*/ 216264 w 220610"/>
                <a:gd name="connsiteY0" fmla="*/ 203021 h 270013"/>
                <a:gd name="connsiteX1" fmla="*/ 211910 w 220610"/>
                <a:gd name="connsiteY1" fmla="*/ 207363 h 270013"/>
                <a:gd name="connsiteX2" fmla="*/ 211910 w 220610"/>
                <a:gd name="connsiteY2" fmla="*/ 252966 h 270013"/>
                <a:gd name="connsiteX3" fmla="*/ 203547 w 220610"/>
                <a:gd name="connsiteY3" fmla="*/ 261329 h 270013"/>
                <a:gd name="connsiteX4" fmla="*/ 17056 w 220610"/>
                <a:gd name="connsiteY4" fmla="*/ 261329 h 270013"/>
                <a:gd name="connsiteX5" fmla="*/ 8693 w 220610"/>
                <a:gd name="connsiteY5" fmla="*/ 252966 h 270013"/>
                <a:gd name="connsiteX6" fmla="*/ 8693 w 220610"/>
                <a:gd name="connsiteY6" fmla="*/ 17047 h 270013"/>
                <a:gd name="connsiteX7" fmla="*/ 17056 w 220610"/>
                <a:gd name="connsiteY7" fmla="*/ 8692 h 270013"/>
                <a:gd name="connsiteX8" fmla="*/ 203547 w 220610"/>
                <a:gd name="connsiteY8" fmla="*/ 8692 h 270013"/>
                <a:gd name="connsiteX9" fmla="*/ 211910 w 220610"/>
                <a:gd name="connsiteY9" fmla="*/ 17047 h 270013"/>
                <a:gd name="connsiteX10" fmla="*/ 211910 w 220610"/>
                <a:gd name="connsiteY10" fmla="*/ 66506 h 270013"/>
                <a:gd name="connsiteX11" fmla="*/ 216264 w 220610"/>
                <a:gd name="connsiteY11" fmla="*/ 70855 h 270013"/>
                <a:gd name="connsiteX12" fmla="*/ 220611 w 220610"/>
                <a:gd name="connsiteY12" fmla="*/ 66506 h 270013"/>
                <a:gd name="connsiteX13" fmla="*/ 220611 w 220610"/>
                <a:gd name="connsiteY13" fmla="*/ 17047 h 270013"/>
                <a:gd name="connsiteX14" fmla="*/ 203547 w 220610"/>
                <a:gd name="connsiteY14" fmla="*/ 0 h 270013"/>
                <a:gd name="connsiteX15" fmla="*/ 17056 w 220610"/>
                <a:gd name="connsiteY15" fmla="*/ 0 h 270013"/>
                <a:gd name="connsiteX16" fmla="*/ 0 w 220610"/>
                <a:gd name="connsiteY16" fmla="*/ 17047 h 270013"/>
                <a:gd name="connsiteX17" fmla="*/ 0 w 220610"/>
                <a:gd name="connsiteY17" fmla="*/ 252966 h 270013"/>
                <a:gd name="connsiteX18" fmla="*/ 17056 w 220610"/>
                <a:gd name="connsiteY18" fmla="*/ 270014 h 270013"/>
                <a:gd name="connsiteX19" fmla="*/ 203547 w 220610"/>
                <a:gd name="connsiteY19" fmla="*/ 270014 h 270013"/>
                <a:gd name="connsiteX20" fmla="*/ 220611 w 220610"/>
                <a:gd name="connsiteY20" fmla="*/ 252966 h 270013"/>
                <a:gd name="connsiteX21" fmla="*/ 220611 w 220610"/>
                <a:gd name="connsiteY21" fmla="*/ 207363 h 270013"/>
                <a:gd name="connsiteX22" fmla="*/ 216264 w 220610"/>
                <a:gd name="connsiteY22" fmla="*/ 203021 h 27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610" h="270013">
                  <a:moveTo>
                    <a:pt x="216264" y="203021"/>
                  </a:moveTo>
                  <a:cubicBezTo>
                    <a:pt x="213861" y="203021"/>
                    <a:pt x="211910" y="204963"/>
                    <a:pt x="211910" y="207363"/>
                  </a:cubicBezTo>
                  <a:lnTo>
                    <a:pt x="211910" y="252966"/>
                  </a:lnTo>
                  <a:cubicBezTo>
                    <a:pt x="211910" y="257581"/>
                    <a:pt x="208166" y="261329"/>
                    <a:pt x="203547" y="261329"/>
                  </a:cubicBezTo>
                  <a:lnTo>
                    <a:pt x="17056" y="261329"/>
                  </a:lnTo>
                  <a:cubicBezTo>
                    <a:pt x="12444" y="261329"/>
                    <a:pt x="8693" y="257581"/>
                    <a:pt x="8693" y="252966"/>
                  </a:cubicBezTo>
                  <a:lnTo>
                    <a:pt x="8693" y="17047"/>
                  </a:lnTo>
                  <a:cubicBezTo>
                    <a:pt x="8693" y="12440"/>
                    <a:pt x="12444" y="8692"/>
                    <a:pt x="17056" y="8692"/>
                  </a:cubicBezTo>
                  <a:lnTo>
                    <a:pt x="203547" y="8692"/>
                  </a:lnTo>
                  <a:cubicBezTo>
                    <a:pt x="208166" y="8692"/>
                    <a:pt x="211910" y="12440"/>
                    <a:pt x="211910" y="17047"/>
                  </a:cubicBezTo>
                  <a:lnTo>
                    <a:pt x="211910" y="66506"/>
                  </a:lnTo>
                  <a:cubicBezTo>
                    <a:pt x="211910" y="68906"/>
                    <a:pt x="213861" y="70855"/>
                    <a:pt x="216264" y="70855"/>
                  </a:cubicBezTo>
                  <a:cubicBezTo>
                    <a:pt x="218667" y="70855"/>
                    <a:pt x="220611" y="68906"/>
                    <a:pt x="220611" y="66506"/>
                  </a:cubicBezTo>
                  <a:lnTo>
                    <a:pt x="220611" y="17047"/>
                  </a:lnTo>
                  <a:cubicBezTo>
                    <a:pt x="220611" y="7653"/>
                    <a:pt x="212957" y="0"/>
                    <a:pt x="203547" y="0"/>
                  </a:cubicBezTo>
                  <a:lnTo>
                    <a:pt x="17056" y="0"/>
                  </a:lnTo>
                  <a:cubicBezTo>
                    <a:pt x="7653" y="0"/>
                    <a:pt x="0" y="7653"/>
                    <a:pt x="0" y="17047"/>
                  </a:cubicBezTo>
                  <a:lnTo>
                    <a:pt x="0" y="252966"/>
                  </a:lnTo>
                  <a:cubicBezTo>
                    <a:pt x="0" y="262368"/>
                    <a:pt x="7653" y="270014"/>
                    <a:pt x="17056" y="270014"/>
                  </a:cubicBezTo>
                  <a:lnTo>
                    <a:pt x="203547" y="270014"/>
                  </a:lnTo>
                  <a:cubicBezTo>
                    <a:pt x="212957" y="270014"/>
                    <a:pt x="220611" y="262368"/>
                    <a:pt x="220611" y="252966"/>
                  </a:cubicBezTo>
                  <a:lnTo>
                    <a:pt x="220611" y="207363"/>
                  </a:lnTo>
                  <a:cubicBezTo>
                    <a:pt x="220611" y="204963"/>
                    <a:pt x="218667" y="203021"/>
                    <a:pt x="216264" y="203021"/>
                  </a:cubicBezTo>
                  <a:close/>
                </a:path>
              </a:pathLst>
            </a:custGeom>
            <a:solidFill>
              <a:srgbClr val="000000"/>
            </a:solidFill>
            <a:ln w="7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831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1B1496-EB29-C2C2-FFF9-CB019E156CC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40968" y="747654"/>
            <a:ext cx="3509973" cy="830649"/>
          </a:xfrm>
        </p:spPr>
        <p:txBody>
          <a:bodyPr/>
          <a:lstStyle/>
          <a:p>
            <a:r>
              <a:rPr lang="en-US" dirty="0"/>
              <a:t>Monolith app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C629BB7A-4E64-E9B6-CDE3-3E15A96095B7}"/>
              </a:ext>
            </a:extLst>
          </p:cNvPr>
          <p:cNvSpPr/>
          <p:nvPr/>
        </p:nvSpPr>
        <p:spPr bwMode="gray">
          <a:xfrm>
            <a:off x="1140968" y="1854471"/>
            <a:ext cx="6944360" cy="249428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9525" algn="ctr">
            <a:solidFill>
              <a:srgbClr val="000000">
                <a:lumMod val="65000"/>
                <a:lumOff val="35000"/>
              </a:srgbClr>
            </a:solidFill>
            <a:miter lim="800000"/>
            <a:headEnd/>
            <a:tailEnd/>
          </a:ln>
          <a:effectLst/>
        </p:spPr>
        <p:txBody>
          <a:bodyPr lIns="63500" tIns="0" rIns="6480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1789620-1133-2139-EB40-85BCA4F2C3F7}"/>
              </a:ext>
            </a:extLst>
          </p:cNvPr>
          <p:cNvGrpSpPr/>
          <p:nvPr/>
        </p:nvGrpSpPr>
        <p:grpSpPr>
          <a:xfrm>
            <a:off x="1420043" y="2154232"/>
            <a:ext cx="4957521" cy="1923734"/>
            <a:chOff x="767418" y="1505266"/>
            <a:chExt cx="10658833" cy="4468873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1CA97755-0E84-FF76-8D4B-0CC4F90E7A98}"/>
                </a:ext>
              </a:extLst>
            </p:cNvPr>
            <p:cNvGrpSpPr/>
            <p:nvPr/>
          </p:nvGrpSpPr>
          <p:grpSpPr>
            <a:xfrm>
              <a:off x="767418" y="1505266"/>
              <a:ext cx="2659468" cy="2661986"/>
              <a:chOff x="3470617" y="1828985"/>
              <a:chExt cx="2569971" cy="2572405"/>
            </a:xfrm>
          </p:grpSpPr>
          <p:sp>
            <p:nvSpPr>
              <p:cNvPr id="103" name="Shape 7033">
                <a:extLst>
                  <a:ext uri="{FF2B5EF4-FFF2-40B4-BE49-F238E27FC236}">
                    <a16:creationId xmlns:a16="http://schemas.microsoft.com/office/drawing/2014/main" id="{EF799185-84B4-EC04-ECA0-99D1DC2795E2}"/>
                  </a:ext>
                </a:extLst>
              </p:cNvPr>
              <p:cNvSpPr/>
              <p:nvPr/>
            </p:nvSpPr>
            <p:spPr>
              <a:xfrm>
                <a:off x="3480268" y="1828985"/>
                <a:ext cx="2560320" cy="2560320"/>
              </a:xfrm>
              <a:prstGeom prst="arc">
                <a:avLst>
                  <a:gd name="adj1" fmla="val 19803908"/>
                  <a:gd name="adj2" fmla="val 17669316"/>
                </a:avLst>
              </a:prstGeom>
              <a:noFill/>
              <a:ln w="25400" cap="rnd" cmpd="sng">
                <a:solidFill>
                  <a:srgbClr val="000000"/>
                </a:solidFill>
                <a:prstDash val="sysDot"/>
                <a:round/>
                <a:headEnd type="none" w="lg" len="med"/>
                <a:tailEnd type="none" w="lg" len="med"/>
              </a:ln>
            </p:spPr>
            <p:txBody>
              <a:bodyPr lIns="121824" tIns="60896" rIns="121824" bIns="60896" anchor="ctr" anchorCtr="0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Roboto Condensed"/>
                  <a:cs typeface="Calibri" panose="020F0502020204030204" pitchFamily="34" charset="0"/>
                  <a:sym typeface="Roboto Condensed"/>
                </a:endParaRPr>
              </a:p>
            </p:txBody>
          </p:sp>
          <p:sp>
            <p:nvSpPr>
              <p:cNvPr id="104" name="Shape 1183">
                <a:extLst>
                  <a:ext uri="{FF2B5EF4-FFF2-40B4-BE49-F238E27FC236}">
                    <a16:creationId xmlns:a16="http://schemas.microsoft.com/office/drawing/2014/main" id="{09125A6D-A3B4-C5E1-E5A7-3305AFFCE93F}"/>
                  </a:ext>
                </a:extLst>
              </p:cNvPr>
              <p:cNvSpPr txBox="1"/>
              <p:nvPr/>
            </p:nvSpPr>
            <p:spPr>
              <a:xfrm>
                <a:off x="3470617" y="1839591"/>
                <a:ext cx="2561798" cy="2561799"/>
              </a:xfrm>
              <a:prstGeom prst="ellipse">
                <a:avLst/>
              </a:prstGeom>
              <a:noFill/>
              <a:ln w="22225" cap="flat" cmpd="sng" algn="ctr">
                <a:noFill/>
                <a:prstDash val="solid"/>
              </a:ln>
              <a:effectLst/>
            </p:spPr>
            <p:txBody>
              <a:bodyPr lIns="0" tIns="91440" rIns="0" bIns="91440" anchor="ctr" anchorCtr="0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Calibri" panose="020F0502020204030204" pitchFamily="34" charset="0"/>
                  </a:rPr>
                  <a:t>Fulfilment Validation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3BA2CD0F-1452-3CA2-62DA-79483312A36F}"/>
                </a:ext>
              </a:extLst>
            </p:cNvPr>
            <p:cNvGrpSpPr/>
            <p:nvPr/>
          </p:nvGrpSpPr>
          <p:grpSpPr>
            <a:xfrm>
              <a:off x="3433873" y="3312153"/>
              <a:ext cx="2659468" cy="2661986"/>
              <a:chOff x="3470617" y="1828985"/>
              <a:chExt cx="2569971" cy="2572405"/>
            </a:xfrm>
          </p:grpSpPr>
          <p:sp>
            <p:nvSpPr>
              <p:cNvPr id="101" name="Shape 7033">
                <a:extLst>
                  <a:ext uri="{FF2B5EF4-FFF2-40B4-BE49-F238E27FC236}">
                    <a16:creationId xmlns:a16="http://schemas.microsoft.com/office/drawing/2014/main" id="{4A14D7F3-F26B-6A85-53CE-FC86E90336CA}"/>
                  </a:ext>
                </a:extLst>
              </p:cNvPr>
              <p:cNvSpPr/>
              <p:nvPr/>
            </p:nvSpPr>
            <p:spPr>
              <a:xfrm>
                <a:off x="3480268" y="1828985"/>
                <a:ext cx="2560320" cy="2560320"/>
              </a:xfrm>
              <a:prstGeom prst="arc">
                <a:avLst>
                  <a:gd name="adj1" fmla="val 19803908"/>
                  <a:gd name="adj2" fmla="val 17669316"/>
                </a:avLst>
              </a:prstGeom>
              <a:noFill/>
              <a:ln w="25400" cap="rnd" cmpd="sng">
                <a:solidFill>
                  <a:srgbClr val="000000"/>
                </a:solidFill>
                <a:prstDash val="sysDot"/>
                <a:round/>
                <a:headEnd type="none" w="lg" len="med"/>
                <a:tailEnd type="none" w="lg" len="med"/>
              </a:ln>
            </p:spPr>
            <p:txBody>
              <a:bodyPr lIns="121824" tIns="60896" rIns="121824" bIns="60896" anchor="ctr" anchorCtr="0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Roboto Condensed"/>
                  <a:cs typeface="Calibri" panose="020F0502020204030204" pitchFamily="34" charset="0"/>
                  <a:sym typeface="Roboto Condensed"/>
                </a:endParaRPr>
              </a:p>
            </p:txBody>
          </p:sp>
          <p:sp>
            <p:nvSpPr>
              <p:cNvPr id="102" name="Shape 1183">
                <a:extLst>
                  <a:ext uri="{FF2B5EF4-FFF2-40B4-BE49-F238E27FC236}">
                    <a16:creationId xmlns:a16="http://schemas.microsoft.com/office/drawing/2014/main" id="{DC7C17F4-B6B1-F0D6-FEBB-A1ACFE6C79EB}"/>
                  </a:ext>
                </a:extLst>
              </p:cNvPr>
              <p:cNvSpPr txBox="1"/>
              <p:nvPr/>
            </p:nvSpPr>
            <p:spPr>
              <a:xfrm>
                <a:off x="3470617" y="1839591"/>
                <a:ext cx="2561798" cy="2561799"/>
              </a:xfrm>
              <a:prstGeom prst="ellipse">
                <a:avLst/>
              </a:prstGeom>
              <a:noFill/>
              <a:ln w="22225" cap="flat" cmpd="sng" algn="ctr">
                <a:noFill/>
                <a:prstDash val="solid"/>
              </a:ln>
              <a:effectLst/>
            </p:spPr>
            <p:txBody>
              <a:bodyPr lIns="0" tIns="91440" rIns="0" bIns="91440" anchor="ctr" anchorCtr="0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Calibri" panose="020F0502020204030204" pitchFamily="34" charset="0"/>
                  </a:rPr>
                  <a:t>Order Creation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847E31F-2596-1968-F6AC-F0143BAA7008}"/>
                </a:ext>
              </a:extLst>
            </p:cNvPr>
            <p:cNvGrpSpPr/>
            <p:nvPr/>
          </p:nvGrpSpPr>
          <p:grpSpPr>
            <a:xfrm>
              <a:off x="6100328" y="1505266"/>
              <a:ext cx="2659468" cy="2661986"/>
              <a:chOff x="3470617" y="1828985"/>
              <a:chExt cx="2569971" cy="2572405"/>
            </a:xfrm>
          </p:grpSpPr>
          <p:sp>
            <p:nvSpPr>
              <p:cNvPr id="99" name="Shape 7033">
                <a:extLst>
                  <a:ext uri="{FF2B5EF4-FFF2-40B4-BE49-F238E27FC236}">
                    <a16:creationId xmlns:a16="http://schemas.microsoft.com/office/drawing/2014/main" id="{45F37B62-9475-F84C-A75B-F20BC2B4A24E}"/>
                  </a:ext>
                </a:extLst>
              </p:cNvPr>
              <p:cNvSpPr/>
              <p:nvPr/>
            </p:nvSpPr>
            <p:spPr>
              <a:xfrm>
                <a:off x="3480268" y="1828985"/>
                <a:ext cx="2560320" cy="2560320"/>
              </a:xfrm>
              <a:prstGeom prst="arc">
                <a:avLst>
                  <a:gd name="adj1" fmla="val 19803908"/>
                  <a:gd name="adj2" fmla="val 17669316"/>
                </a:avLst>
              </a:prstGeom>
              <a:noFill/>
              <a:ln w="25400" cap="rnd" cmpd="sng">
                <a:solidFill>
                  <a:srgbClr val="000000"/>
                </a:solidFill>
                <a:prstDash val="sysDot"/>
                <a:round/>
                <a:headEnd type="none" w="lg" len="med"/>
                <a:tailEnd type="none" w="lg" len="med"/>
              </a:ln>
            </p:spPr>
            <p:txBody>
              <a:bodyPr lIns="121824" tIns="60896" rIns="121824" bIns="60896" anchor="ctr" anchorCtr="0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Roboto Condensed"/>
                  <a:cs typeface="Calibri" panose="020F0502020204030204" pitchFamily="34" charset="0"/>
                  <a:sym typeface="Roboto Condensed"/>
                </a:endParaRPr>
              </a:p>
            </p:txBody>
          </p:sp>
          <p:sp>
            <p:nvSpPr>
              <p:cNvPr id="100" name="Shape 1183">
                <a:extLst>
                  <a:ext uri="{FF2B5EF4-FFF2-40B4-BE49-F238E27FC236}">
                    <a16:creationId xmlns:a16="http://schemas.microsoft.com/office/drawing/2014/main" id="{C7AEC104-7865-FD67-1B5D-4DA1D99AA8EE}"/>
                  </a:ext>
                </a:extLst>
              </p:cNvPr>
              <p:cNvSpPr txBox="1"/>
              <p:nvPr/>
            </p:nvSpPr>
            <p:spPr>
              <a:xfrm>
                <a:off x="3470617" y="1839591"/>
                <a:ext cx="2561798" cy="2561799"/>
              </a:xfrm>
              <a:prstGeom prst="ellipse">
                <a:avLst/>
              </a:prstGeom>
              <a:noFill/>
              <a:ln w="22225" cap="flat" cmpd="sng" algn="ctr">
                <a:noFill/>
                <a:prstDash val="solid"/>
              </a:ln>
              <a:effectLst/>
            </p:spPr>
            <p:txBody>
              <a:bodyPr lIns="0" tIns="91440" rIns="0" bIns="91440" anchor="ctr" anchorCtr="0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Calibri" panose="020F0502020204030204" pitchFamily="34" charset="0"/>
                  </a:rPr>
                  <a:t>Verify Rx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3AE5C588-288D-2A8F-5781-E69C9EAE5512}"/>
                </a:ext>
              </a:extLst>
            </p:cNvPr>
            <p:cNvGrpSpPr/>
            <p:nvPr/>
          </p:nvGrpSpPr>
          <p:grpSpPr>
            <a:xfrm>
              <a:off x="8766783" y="3312153"/>
              <a:ext cx="2659468" cy="2661986"/>
              <a:chOff x="3470617" y="1828985"/>
              <a:chExt cx="2569971" cy="2572405"/>
            </a:xfrm>
          </p:grpSpPr>
          <p:sp>
            <p:nvSpPr>
              <p:cNvPr id="97" name="Shape 7033">
                <a:extLst>
                  <a:ext uri="{FF2B5EF4-FFF2-40B4-BE49-F238E27FC236}">
                    <a16:creationId xmlns:a16="http://schemas.microsoft.com/office/drawing/2014/main" id="{02988389-DD29-744D-24EA-63F71A2E0444}"/>
                  </a:ext>
                </a:extLst>
              </p:cNvPr>
              <p:cNvSpPr/>
              <p:nvPr/>
            </p:nvSpPr>
            <p:spPr>
              <a:xfrm>
                <a:off x="3480268" y="1828985"/>
                <a:ext cx="2560320" cy="2560320"/>
              </a:xfrm>
              <a:prstGeom prst="arc">
                <a:avLst>
                  <a:gd name="adj1" fmla="val 19803908"/>
                  <a:gd name="adj2" fmla="val 17669316"/>
                </a:avLst>
              </a:prstGeom>
              <a:noFill/>
              <a:ln w="25400" cap="rnd" cmpd="sng">
                <a:solidFill>
                  <a:srgbClr val="000000"/>
                </a:solidFill>
                <a:prstDash val="sysDot"/>
                <a:round/>
                <a:headEnd type="none" w="lg" len="med"/>
                <a:tailEnd type="none" w="lg" len="med"/>
              </a:ln>
            </p:spPr>
            <p:txBody>
              <a:bodyPr lIns="121824" tIns="60896" rIns="121824" bIns="60896" anchor="ctr" anchorCtr="0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Roboto Condensed"/>
                  <a:cs typeface="Calibri" panose="020F0502020204030204" pitchFamily="34" charset="0"/>
                  <a:sym typeface="Roboto Condensed"/>
                </a:endParaRPr>
              </a:p>
            </p:txBody>
          </p:sp>
          <p:sp>
            <p:nvSpPr>
              <p:cNvPr id="98" name="Shape 1183">
                <a:extLst>
                  <a:ext uri="{FF2B5EF4-FFF2-40B4-BE49-F238E27FC236}">
                    <a16:creationId xmlns:a16="http://schemas.microsoft.com/office/drawing/2014/main" id="{BEEDA94F-B738-5591-BA0D-E75BC0A0D320}"/>
                  </a:ext>
                </a:extLst>
              </p:cNvPr>
              <p:cNvSpPr txBox="1"/>
              <p:nvPr/>
            </p:nvSpPr>
            <p:spPr>
              <a:xfrm>
                <a:off x="3470617" y="1839591"/>
                <a:ext cx="2561798" cy="2561799"/>
              </a:xfrm>
              <a:prstGeom prst="ellipse">
                <a:avLst/>
              </a:prstGeom>
              <a:noFill/>
              <a:ln w="22225" cap="flat" cmpd="sng" algn="ctr">
                <a:noFill/>
                <a:prstDash val="solid"/>
              </a:ln>
              <a:effectLst/>
            </p:spPr>
            <p:txBody>
              <a:bodyPr lIns="0" tIns="91440" rIns="0" bIns="91440" anchor="ctr" anchorCtr="0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Calibri" panose="020F0502020204030204" pitchFamily="34" charset="0"/>
                  </a:rPr>
                  <a:t>Payment Capture</a:t>
                </a:r>
              </a:p>
            </p:txBody>
          </p:sp>
        </p:grp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BD2E712C-3A37-2FCF-AC43-12C3D4781E4A}"/>
                </a:ext>
              </a:extLst>
            </p:cNvPr>
            <p:cNvCxnSpPr/>
            <p:nvPr/>
          </p:nvCxnSpPr>
          <p:spPr bwMode="gray">
            <a:xfrm>
              <a:off x="3313377" y="3678809"/>
              <a:ext cx="234252" cy="170816"/>
            </a:xfrm>
            <a:prstGeom prst="straightConnector1">
              <a:avLst/>
            </a:prstGeom>
            <a:noFill/>
            <a:ln w="22225" cap="rnd">
              <a:solidFill>
                <a:srgbClr val="555555"/>
              </a:solidFill>
              <a:round/>
              <a:headEnd/>
              <a:tailEnd type="arrow" w="lg" len="med"/>
            </a:ln>
            <a:effectLst/>
          </p:spPr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CF0A421B-D74E-6FE5-7F68-CCAC5FE3DB8E}"/>
                </a:ext>
              </a:extLst>
            </p:cNvPr>
            <p:cNvCxnSpPr/>
            <p:nvPr/>
          </p:nvCxnSpPr>
          <p:spPr bwMode="gray">
            <a:xfrm>
              <a:off x="8654997" y="3678809"/>
              <a:ext cx="234252" cy="170816"/>
            </a:xfrm>
            <a:prstGeom prst="straightConnector1">
              <a:avLst/>
            </a:prstGeom>
            <a:noFill/>
            <a:ln w="22225" cap="rnd">
              <a:solidFill>
                <a:srgbClr val="555555"/>
              </a:solidFill>
              <a:round/>
              <a:headEnd/>
              <a:tailEnd type="arrow" w="lg" len="med"/>
            </a:ln>
            <a:effectLst/>
          </p:spPr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973175D3-0BE6-E287-6CA2-CAA4D7CFEE5F}"/>
                </a:ext>
              </a:extLst>
            </p:cNvPr>
            <p:cNvCxnSpPr/>
            <p:nvPr/>
          </p:nvCxnSpPr>
          <p:spPr bwMode="gray">
            <a:xfrm flipV="1">
              <a:off x="6112403" y="3823591"/>
              <a:ext cx="234252" cy="170816"/>
            </a:xfrm>
            <a:prstGeom prst="straightConnector1">
              <a:avLst/>
            </a:prstGeom>
            <a:noFill/>
            <a:ln w="22225" cap="rnd">
              <a:solidFill>
                <a:srgbClr val="555555"/>
              </a:solidFill>
              <a:round/>
              <a:headEnd/>
              <a:tailEnd type="arrow" w="lg" len="med"/>
            </a:ln>
            <a:effectLst/>
          </p:spPr>
        </p:cxn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E21AA012-20C8-6642-B68D-BA2AF115E077}"/>
                </a:ext>
              </a:extLst>
            </p:cNvPr>
            <p:cNvSpPr txBox="1"/>
            <p:nvPr/>
          </p:nvSpPr>
          <p:spPr>
            <a:xfrm>
              <a:off x="2896583" y="4849270"/>
              <a:ext cx="0" cy="0"/>
            </a:xfrm>
            <a:prstGeom prst="rect">
              <a:avLst/>
            </a:prstGeom>
          </p:spPr>
          <p:txBody>
            <a:bodyPr vert="horz" wrap="none" lIns="0" tIns="0" rIns="0" bIns="0" rtlCol="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E0AF1D9A-131D-EFD8-E24F-D1E0C24CFB6B}"/>
                </a:ext>
              </a:extLst>
            </p:cNvPr>
            <p:cNvGrpSpPr/>
            <p:nvPr/>
          </p:nvGrpSpPr>
          <p:grpSpPr>
            <a:xfrm>
              <a:off x="2736112" y="1605503"/>
              <a:ext cx="453564" cy="453372"/>
              <a:chOff x="3131370" y="4979933"/>
              <a:chExt cx="120184" cy="120133"/>
            </a:xfrm>
            <a:gradFill>
              <a:gsLst>
                <a:gs pos="0">
                  <a:srgbClr val="E31937"/>
                </a:gs>
                <a:gs pos="60000">
                  <a:srgbClr val="A82465"/>
                </a:gs>
                <a:gs pos="100000">
                  <a:srgbClr val="5236AB"/>
                </a:gs>
              </a:gsLst>
              <a:lin ang="5400000" scaled="1"/>
            </a:gradFill>
          </p:grpSpPr>
          <p:sp>
            <p:nvSpPr>
              <p:cNvPr id="95" name="Freeform 46">
                <a:extLst>
                  <a:ext uri="{FF2B5EF4-FFF2-40B4-BE49-F238E27FC236}">
                    <a16:creationId xmlns:a16="http://schemas.microsoft.com/office/drawing/2014/main" id="{7623CFFE-68C5-7B24-A3DF-F36CF766076E}"/>
                  </a:ext>
                </a:extLst>
              </p:cNvPr>
              <p:cNvSpPr/>
              <p:nvPr/>
            </p:nvSpPr>
            <p:spPr>
              <a:xfrm>
                <a:off x="3131370" y="4979933"/>
                <a:ext cx="120184" cy="120133"/>
              </a:xfrm>
              <a:custGeom>
                <a:avLst/>
                <a:gdLst>
                  <a:gd name="connsiteX0" fmla="*/ 60092 w 120184"/>
                  <a:gd name="connsiteY0" fmla="*/ 120134 h 120133"/>
                  <a:gd name="connsiteX1" fmla="*/ 120185 w 120184"/>
                  <a:gd name="connsiteY1" fmla="*/ 60070 h 120133"/>
                  <a:gd name="connsiteX2" fmla="*/ 60092 w 120184"/>
                  <a:gd name="connsiteY2" fmla="*/ 0 h 120133"/>
                  <a:gd name="connsiteX3" fmla="*/ 0 w 120184"/>
                  <a:gd name="connsiteY3" fmla="*/ 60063 h 120133"/>
                  <a:gd name="connsiteX4" fmla="*/ 0 w 120184"/>
                  <a:gd name="connsiteY4" fmla="*/ 60070 h 120133"/>
                  <a:gd name="connsiteX5" fmla="*/ 60092 w 120184"/>
                  <a:gd name="connsiteY5" fmla="*/ 120134 h 120133"/>
                  <a:gd name="connsiteX6" fmla="*/ 60092 w 120184"/>
                  <a:gd name="connsiteY6" fmla="*/ 8814 h 120133"/>
                  <a:gd name="connsiteX7" fmla="*/ 111320 w 120184"/>
                  <a:gd name="connsiteY7" fmla="*/ 60070 h 120133"/>
                  <a:gd name="connsiteX8" fmla="*/ 60092 w 120184"/>
                  <a:gd name="connsiteY8" fmla="*/ 111320 h 120133"/>
                  <a:gd name="connsiteX9" fmla="*/ 8866 w 120184"/>
                  <a:gd name="connsiteY9" fmla="*/ 60070 h 120133"/>
                  <a:gd name="connsiteX10" fmla="*/ 60092 w 120184"/>
                  <a:gd name="connsiteY10" fmla="*/ 8814 h 120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20184" h="120133">
                    <a:moveTo>
                      <a:pt x="60092" y="120134"/>
                    </a:moveTo>
                    <a:cubicBezTo>
                      <a:pt x="93300" y="120134"/>
                      <a:pt x="120185" y="93241"/>
                      <a:pt x="120185" y="60070"/>
                    </a:cubicBezTo>
                    <a:cubicBezTo>
                      <a:pt x="120185" y="26893"/>
                      <a:pt x="93300" y="0"/>
                      <a:pt x="60092" y="0"/>
                    </a:cubicBezTo>
                    <a:cubicBezTo>
                      <a:pt x="26959" y="0"/>
                      <a:pt x="73" y="26893"/>
                      <a:pt x="0" y="60063"/>
                    </a:cubicBezTo>
                    <a:cubicBezTo>
                      <a:pt x="0" y="60070"/>
                      <a:pt x="0" y="60070"/>
                      <a:pt x="0" y="60070"/>
                    </a:cubicBezTo>
                    <a:cubicBezTo>
                      <a:pt x="73" y="93226"/>
                      <a:pt x="26959" y="120097"/>
                      <a:pt x="60092" y="120134"/>
                    </a:cubicBezTo>
                    <a:close/>
                    <a:moveTo>
                      <a:pt x="60092" y="8814"/>
                    </a:moveTo>
                    <a:cubicBezTo>
                      <a:pt x="88431" y="8814"/>
                      <a:pt x="111320" y="31761"/>
                      <a:pt x="111320" y="60070"/>
                    </a:cubicBezTo>
                    <a:cubicBezTo>
                      <a:pt x="111320" y="88373"/>
                      <a:pt x="88431" y="111320"/>
                      <a:pt x="60092" y="111320"/>
                    </a:cubicBezTo>
                    <a:cubicBezTo>
                      <a:pt x="31826" y="111320"/>
                      <a:pt x="8866" y="88373"/>
                      <a:pt x="8866" y="60070"/>
                    </a:cubicBezTo>
                    <a:cubicBezTo>
                      <a:pt x="8866" y="31775"/>
                      <a:pt x="31826" y="8843"/>
                      <a:pt x="60092" y="8814"/>
                    </a:cubicBezTo>
                    <a:close/>
                  </a:path>
                </a:pathLst>
              </a:custGeom>
              <a:grpFill/>
              <a:ln w="72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Calibri" panose="020F0502020204030204" pitchFamily="34" charset="0"/>
                </a:endParaRPr>
              </a:p>
            </p:txBody>
          </p:sp>
          <p:sp>
            <p:nvSpPr>
              <p:cNvPr id="96" name="Freeform 47">
                <a:extLst>
                  <a:ext uri="{FF2B5EF4-FFF2-40B4-BE49-F238E27FC236}">
                    <a16:creationId xmlns:a16="http://schemas.microsoft.com/office/drawing/2014/main" id="{6222330C-5CAE-37BD-3E23-1BA9ED238861}"/>
                  </a:ext>
                </a:extLst>
              </p:cNvPr>
              <p:cNvSpPr/>
              <p:nvPr/>
            </p:nvSpPr>
            <p:spPr>
              <a:xfrm>
                <a:off x="3162616" y="5020195"/>
                <a:ext cx="64741" cy="43763"/>
              </a:xfrm>
              <a:custGeom>
                <a:avLst/>
                <a:gdLst>
                  <a:gd name="connsiteX0" fmla="*/ 22235 w 64741"/>
                  <a:gd name="connsiteY0" fmla="*/ 42471 h 43763"/>
                  <a:gd name="connsiteX1" fmla="*/ 28484 w 64741"/>
                  <a:gd name="connsiteY1" fmla="*/ 42471 h 43763"/>
                  <a:gd name="connsiteX2" fmla="*/ 63434 w 64741"/>
                  <a:gd name="connsiteY2" fmla="*/ 7521 h 43763"/>
                  <a:gd name="connsiteX3" fmla="*/ 63434 w 64741"/>
                  <a:gd name="connsiteY3" fmla="*/ 1286 h 43763"/>
                  <a:gd name="connsiteX4" fmla="*/ 57185 w 64741"/>
                  <a:gd name="connsiteY4" fmla="*/ 1286 h 43763"/>
                  <a:gd name="connsiteX5" fmla="*/ 25359 w 64741"/>
                  <a:gd name="connsiteY5" fmla="*/ 33127 h 43763"/>
                  <a:gd name="connsiteX6" fmla="*/ 7557 w 64741"/>
                  <a:gd name="connsiteY6" fmla="*/ 15303 h 43763"/>
                  <a:gd name="connsiteX7" fmla="*/ 1308 w 64741"/>
                  <a:gd name="connsiteY7" fmla="*/ 15303 h 43763"/>
                  <a:gd name="connsiteX8" fmla="*/ 1308 w 64741"/>
                  <a:gd name="connsiteY8" fmla="*/ 21537 h 4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41" h="43763">
                    <a:moveTo>
                      <a:pt x="22235" y="42471"/>
                    </a:moveTo>
                    <a:cubicBezTo>
                      <a:pt x="23979" y="44194"/>
                      <a:pt x="26740" y="44194"/>
                      <a:pt x="28484" y="42471"/>
                    </a:cubicBezTo>
                    <a:lnTo>
                      <a:pt x="63434" y="7521"/>
                    </a:lnTo>
                    <a:cubicBezTo>
                      <a:pt x="65178" y="5798"/>
                      <a:pt x="65178" y="3008"/>
                      <a:pt x="63434" y="1286"/>
                    </a:cubicBezTo>
                    <a:cubicBezTo>
                      <a:pt x="61690" y="-429"/>
                      <a:pt x="58929" y="-429"/>
                      <a:pt x="57185" y="1286"/>
                    </a:cubicBezTo>
                    <a:lnTo>
                      <a:pt x="25359" y="33127"/>
                    </a:lnTo>
                    <a:lnTo>
                      <a:pt x="7557" y="15303"/>
                    </a:lnTo>
                    <a:cubicBezTo>
                      <a:pt x="5813" y="13581"/>
                      <a:pt x="3052" y="13581"/>
                      <a:pt x="1308" y="15303"/>
                    </a:cubicBezTo>
                    <a:cubicBezTo>
                      <a:pt x="-436" y="17025"/>
                      <a:pt x="-436" y="19815"/>
                      <a:pt x="1308" y="21537"/>
                    </a:cubicBezTo>
                    <a:close/>
                  </a:path>
                </a:pathLst>
              </a:custGeom>
              <a:grpFill/>
              <a:ln w="72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2BBE456-0326-643C-3EFF-3BA4934FA19F}"/>
                </a:ext>
              </a:extLst>
            </p:cNvPr>
            <p:cNvGrpSpPr/>
            <p:nvPr/>
          </p:nvGrpSpPr>
          <p:grpSpPr>
            <a:xfrm>
              <a:off x="5423214" y="3412524"/>
              <a:ext cx="453564" cy="453372"/>
              <a:chOff x="3131370" y="4979933"/>
              <a:chExt cx="120184" cy="120133"/>
            </a:xfrm>
            <a:gradFill>
              <a:gsLst>
                <a:gs pos="0">
                  <a:srgbClr val="E31937"/>
                </a:gs>
                <a:gs pos="60000">
                  <a:srgbClr val="A82465"/>
                </a:gs>
                <a:gs pos="100000">
                  <a:srgbClr val="5236AB"/>
                </a:gs>
              </a:gsLst>
              <a:lin ang="5400000" scaled="1"/>
            </a:gradFill>
          </p:grpSpPr>
          <p:sp>
            <p:nvSpPr>
              <p:cNvPr id="93" name="Freeform 49">
                <a:extLst>
                  <a:ext uri="{FF2B5EF4-FFF2-40B4-BE49-F238E27FC236}">
                    <a16:creationId xmlns:a16="http://schemas.microsoft.com/office/drawing/2014/main" id="{6F39FD66-CAD9-84F4-2A28-D40E923E4DD6}"/>
                  </a:ext>
                </a:extLst>
              </p:cNvPr>
              <p:cNvSpPr/>
              <p:nvPr/>
            </p:nvSpPr>
            <p:spPr>
              <a:xfrm>
                <a:off x="3131370" y="4979933"/>
                <a:ext cx="120184" cy="120133"/>
              </a:xfrm>
              <a:custGeom>
                <a:avLst/>
                <a:gdLst>
                  <a:gd name="connsiteX0" fmla="*/ 60092 w 120184"/>
                  <a:gd name="connsiteY0" fmla="*/ 120134 h 120133"/>
                  <a:gd name="connsiteX1" fmla="*/ 120185 w 120184"/>
                  <a:gd name="connsiteY1" fmla="*/ 60070 h 120133"/>
                  <a:gd name="connsiteX2" fmla="*/ 60092 w 120184"/>
                  <a:gd name="connsiteY2" fmla="*/ 0 h 120133"/>
                  <a:gd name="connsiteX3" fmla="*/ 0 w 120184"/>
                  <a:gd name="connsiteY3" fmla="*/ 60063 h 120133"/>
                  <a:gd name="connsiteX4" fmla="*/ 0 w 120184"/>
                  <a:gd name="connsiteY4" fmla="*/ 60070 h 120133"/>
                  <a:gd name="connsiteX5" fmla="*/ 60092 w 120184"/>
                  <a:gd name="connsiteY5" fmla="*/ 120134 h 120133"/>
                  <a:gd name="connsiteX6" fmla="*/ 60092 w 120184"/>
                  <a:gd name="connsiteY6" fmla="*/ 8814 h 120133"/>
                  <a:gd name="connsiteX7" fmla="*/ 111320 w 120184"/>
                  <a:gd name="connsiteY7" fmla="*/ 60070 h 120133"/>
                  <a:gd name="connsiteX8" fmla="*/ 60092 w 120184"/>
                  <a:gd name="connsiteY8" fmla="*/ 111320 h 120133"/>
                  <a:gd name="connsiteX9" fmla="*/ 8866 w 120184"/>
                  <a:gd name="connsiteY9" fmla="*/ 60070 h 120133"/>
                  <a:gd name="connsiteX10" fmla="*/ 60092 w 120184"/>
                  <a:gd name="connsiteY10" fmla="*/ 8814 h 120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20184" h="120133">
                    <a:moveTo>
                      <a:pt x="60092" y="120134"/>
                    </a:moveTo>
                    <a:cubicBezTo>
                      <a:pt x="93300" y="120134"/>
                      <a:pt x="120185" y="93241"/>
                      <a:pt x="120185" y="60070"/>
                    </a:cubicBezTo>
                    <a:cubicBezTo>
                      <a:pt x="120185" y="26893"/>
                      <a:pt x="93300" y="0"/>
                      <a:pt x="60092" y="0"/>
                    </a:cubicBezTo>
                    <a:cubicBezTo>
                      <a:pt x="26959" y="0"/>
                      <a:pt x="73" y="26893"/>
                      <a:pt x="0" y="60063"/>
                    </a:cubicBezTo>
                    <a:cubicBezTo>
                      <a:pt x="0" y="60070"/>
                      <a:pt x="0" y="60070"/>
                      <a:pt x="0" y="60070"/>
                    </a:cubicBezTo>
                    <a:cubicBezTo>
                      <a:pt x="73" y="93226"/>
                      <a:pt x="26959" y="120097"/>
                      <a:pt x="60092" y="120134"/>
                    </a:cubicBezTo>
                    <a:close/>
                    <a:moveTo>
                      <a:pt x="60092" y="8814"/>
                    </a:moveTo>
                    <a:cubicBezTo>
                      <a:pt x="88431" y="8814"/>
                      <a:pt x="111320" y="31761"/>
                      <a:pt x="111320" y="60070"/>
                    </a:cubicBezTo>
                    <a:cubicBezTo>
                      <a:pt x="111320" y="88373"/>
                      <a:pt x="88431" y="111320"/>
                      <a:pt x="60092" y="111320"/>
                    </a:cubicBezTo>
                    <a:cubicBezTo>
                      <a:pt x="31826" y="111320"/>
                      <a:pt x="8866" y="88373"/>
                      <a:pt x="8866" y="60070"/>
                    </a:cubicBezTo>
                    <a:cubicBezTo>
                      <a:pt x="8866" y="31775"/>
                      <a:pt x="31826" y="8843"/>
                      <a:pt x="60092" y="8814"/>
                    </a:cubicBezTo>
                    <a:close/>
                  </a:path>
                </a:pathLst>
              </a:custGeom>
              <a:grpFill/>
              <a:ln w="72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Calibri" panose="020F0502020204030204" pitchFamily="34" charset="0"/>
                </a:endParaRPr>
              </a:p>
            </p:txBody>
          </p:sp>
          <p:sp>
            <p:nvSpPr>
              <p:cNvPr id="94" name="Freeform 50">
                <a:extLst>
                  <a:ext uri="{FF2B5EF4-FFF2-40B4-BE49-F238E27FC236}">
                    <a16:creationId xmlns:a16="http://schemas.microsoft.com/office/drawing/2014/main" id="{ED9E188A-446D-370E-79C5-FE1541E565F0}"/>
                  </a:ext>
                </a:extLst>
              </p:cNvPr>
              <p:cNvSpPr/>
              <p:nvPr/>
            </p:nvSpPr>
            <p:spPr>
              <a:xfrm>
                <a:off x="3162616" y="5020195"/>
                <a:ext cx="64741" cy="43763"/>
              </a:xfrm>
              <a:custGeom>
                <a:avLst/>
                <a:gdLst>
                  <a:gd name="connsiteX0" fmla="*/ 22235 w 64741"/>
                  <a:gd name="connsiteY0" fmla="*/ 42471 h 43763"/>
                  <a:gd name="connsiteX1" fmla="*/ 28484 w 64741"/>
                  <a:gd name="connsiteY1" fmla="*/ 42471 h 43763"/>
                  <a:gd name="connsiteX2" fmla="*/ 63434 w 64741"/>
                  <a:gd name="connsiteY2" fmla="*/ 7521 h 43763"/>
                  <a:gd name="connsiteX3" fmla="*/ 63434 w 64741"/>
                  <a:gd name="connsiteY3" fmla="*/ 1286 h 43763"/>
                  <a:gd name="connsiteX4" fmla="*/ 57185 w 64741"/>
                  <a:gd name="connsiteY4" fmla="*/ 1286 h 43763"/>
                  <a:gd name="connsiteX5" fmla="*/ 25359 w 64741"/>
                  <a:gd name="connsiteY5" fmla="*/ 33127 h 43763"/>
                  <a:gd name="connsiteX6" fmla="*/ 7557 w 64741"/>
                  <a:gd name="connsiteY6" fmla="*/ 15303 h 43763"/>
                  <a:gd name="connsiteX7" fmla="*/ 1308 w 64741"/>
                  <a:gd name="connsiteY7" fmla="*/ 15303 h 43763"/>
                  <a:gd name="connsiteX8" fmla="*/ 1308 w 64741"/>
                  <a:gd name="connsiteY8" fmla="*/ 21537 h 4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41" h="43763">
                    <a:moveTo>
                      <a:pt x="22235" y="42471"/>
                    </a:moveTo>
                    <a:cubicBezTo>
                      <a:pt x="23979" y="44194"/>
                      <a:pt x="26740" y="44194"/>
                      <a:pt x="28484" y="42471"/>
                    </a:cubicBezTo>
                    <a:lnTo>
                      <a:pt x="63434" y="7521"/>
                    </a:lnTo>
                    <a:cubicBezTo>
                      <a:pt x="65178" y="5798"/>
                      <a:pt x="65178" y="3008"/>
                      <a:pt x="63434" y="1286"/>
                    </a:cubicBezTo>
                    <a:cubicBezTo>
                      <a:pt x="61690" y="-429"/>
                      <a:pt x="58929" y="-429"/>
                      <a:pt x="57185" y="1286"/>
                    </a:cubicBezTo>
                    <a:lnTo>
                      <a:pt x="25359" y="33127"/>
                    </a:lnTo>
                    <a:lnTo>
                      <a:pt x="7557" y="15303"/>
                    </a:lnTo>
                    <a:cubicBezTo>
                      <a:pt x="5813" y="13581"/>
                      <a:pt x="3052" y="13581"/>
                      <a:pt x="1308" y="15303"/>
                    </a:cubicBezTo>
                    <a:cubicBezTo>
                      <a:pt x="-436" y="17025"/>
                      <a:pt x="-436" y="19815"/>
                      <a:pt x="1308" y="21537"/>
                    </a:cubicBezTo>
                    <a:close/>
                  </a:path>
                </a:pathLst>
              </a:custGeom>
              <a:grpFill/>
              <a:ln w="72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19AA537C-DA07-B645-EFBD-DC2672E30E85}"/>
                </a:ext>
              </a:extLst>
            </p:cNvPr>
            <p:cNvGrpSpPr/>
            <p:nvPr/>
          </p:nvGrpSpPr>
          <p:grpSpPr>
            <a:xfrm>
              <a:off x="8071034" y="1604086"/>
              <a:ext cx="453564" cy="453372"/>
              <a:chOff x="3131370" y="4979933"/>
              <a:chExt cx="120184" cy="120133"/>
            </a:xfrm>
            <a:gradFill>
              <a:gsLst>
                <a:gs pos="0">
                  <a:srgbClr val="E31937"/>
                </a:gs>
                <a:gs pos="60000">
                  <a:srgbClr val="A82465"/>
                </a:gs>
                <a:gs pos="100000">
                  <a:srgbClr val="5236AB"/>
                </a:gs>
              </a:gsLst>
              <a:lin ang="5400000" scaled="1"/>
            </a:gradFill>
          </p:grpSpPr>
          <p:sp>
            <p:nvSpPr>
              <p:cNvPr id="91" name="Freeform 52">
                <a:extLst>
                  <a:ext uri="{FF2B5EF4-FFF2-40B4-BE49-F238E27FC236}">
                    <a16:creationId xmlns:a16="http://schemas.microsoft.com/office/drawing/2014/main" id="{79E31DDF-A323-64F0-4445-435913F191EC}"/>
                  </a:ext>
                </a:extLst>
              </p:cNvPr>
              <p:cNvSpPr/>
              <p:nvPr/>
            </p:nvSpPr>
            <p:spPr>
              <a:xfrm>
                <a:off x="3131370" y="4979933"/>
                <a:ext cx="120184" cy="120133"/>
              </a:xfrm>
              <a:custGeom>
                <a:avLst/>
                <a:gdLst>
                  <a:gd name="connsiteX0" fmla="*/ 60092 w 120184"/>
                  <a:gd name="connsiteY0" fmla="*/ 120134 h 120133"/>
                  <a:gd name="connsiteX1" fmla="*/ 120185 w 120184"/>
                  <a:gd name="connsiteY1" fmla="*/ 60070 h 120133"/>
                  <a:gd name="connsiteX2" fmla="*/ 60092 w 120184"/>
                  <a:gd name="connsiteY2" fmla="*/ 0 h 120133"/>
                  <a:gd name="connsiteX3" fmla="*/ 0 w 120184"/>
                  <a:gd name="connsiteY3" fmla="*/ 60063 h 120133"/>
                  <a:gd name="connsiteX4" fmla="*/ 0 w 120184"/>
                  <a:gd name="connsiteY4" fmla="*/ 60070 h 120133"/>
                  <a:gd name="connsiteX5" fmla="*/ 60092 w 120184"/>
                  <a:gd name="connsiteY5" fmla="*/ 120134 h 120133"/>
                  <a:gd name="connsiteX6" fmla="*/ 60092 w 120184"/>
                  <a:gd name="connsiteY6" fmla="*/ 8814 h 120133"/>
                  <a:gd name="connsiteX7" fmla="*/ 111320 w 120184"/>
                  <a:gd name="connsiteY7" fmla="*/ 60070 h 120133"/>
                  <a:gd name="connsiteX8" fmla="*/ 60092 w 120184"/>
                  <a:gd name="connsiteY8" fmla="*/ 111320 h 120133"/>
                  <a:gd name="connsiteX9" fmla="*/ 8866 w 120184"/>
                  <a:gd name="connsiteY9" fmla="*/ 60070 h 120133"/>
                  <a:gd name="connsiteX10" fmla="*/ 60092 w 120184"/>
                  <a:gd name="connsiteY10" fmla="*/ 8814 h 120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20184" h="120133">
                    <a:moveTo>
                      <a:pt x="60092" y="120134"/>
                    </a:moveTo>
                    <a:cubicBezTo>
                      <a:pt x="93300" y="120134"/>
                      <a:pt x="120185" y="93241"/>
                      <a:pt x="120185" y="60070"/>
                    </a:cubicBezTo>
                    <a:cubicBezTo>
                      <a:pt x="120185" y="26893"/>
                      <a:pt x="93300" y="0"/>
                      <a:pt x="60092" y="0"/>
                    </a:cubicBezTo>
                    <a:cubicBezTo>
                      <a:pt x="26959" y="0"/>
                      <a:pt x="73" y="26893"/>
                      <a:pt x="0" y="60063"/>
                    </a:cubicBezTo>
                    <a:cubicBezTo>
                      <a:pt x="0" y="60070"/>
                      <a:pt x="0" y="60070"/>
                      <a:pt x="0" y="60070"/>
                    </a:cubicBezTo>
                    <a:cubicBezTo>
                      <a:pt x="73" y="93226"/>
                      <a:pt x="26959" y="120097"/>
                      <a:pt x="60092" y="120134"/>
                    </a:cubicBezTo>
                    <a:close/>
                    <a:moveTo>
                      <a:pt x="60092" y="8814"/>
                    </a:moveTo>
                    <a:cubicBezTo>
                      <a:pt x="88431" y="8814"/>
                      <a:pt x="111320" y="31761"/>
                      <a:pt x="111320" y="60070"/>
                    </a:cubicBezTo>
                    <a:cubicBezTo>
                      <a:pt x="111320" y="88373"/>
                      <a:pt x="88431" y="111320"/>
                      <a:pt x="60092" y="111320"/>
                    </a:cubicBezTo>
                    <a:cubicBezTo>
                      <a:pt x="31826" y="111320"/>
                      <a:pt x="8866" y="88373"/>
                      <a:pt x="8866" y="60070"/>
                    </a:cubicBezTo>
                    <a:cubicBezTo>
                      <a:pt x="8866" y="31775"/>
                      <a:pt x="31826" y="8843"/>
                      <a:pt x="60092" y="8814"/>
                    </a:cubicBezTo>
                    <a:close/>
                  </a:path>
                </a:pathLst>
              </a:custGeom>
              <a:grpFill/>
              <a:ln w="72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Calibri" panose="020F0502020204030204" pitchFamily="34" charset="0"/>
                </a:endParaRPr>
              </a:p>
            </p:txBody>
          </p:sp>
          <p:sp>
            <p:nvSpPr>
              <p:cNvPr id="92" name="Freeform 53">
                <a:extLst>
                  <a:ext uri="{FF2B5EF4-FFF2-40B4-BE49-F238E27FC236}">
                    <a16:creationId xmlns:a16="http://schemas.microsoft.com/office/drawing/2014/main" id="{BC20F6BA-3F53-022F-BB09-A53EBD9ADBFA}"/>
                  </a:ext>
                </a:extLst>
              </p:cNvPr>
              <p:cNvSpPr/>
              <p:nvPr/>
            </p:nvSpPr>
            <p:spPr>
              <a:xfrm>
                <a:off x="3162616" y="5020195"/>
                <a:ext cx="64741" cy="43763"/>
              </a:xfrm>
              <a:custGeom>
                <a:avLst/>
                <a:gdLst>
                  <a:gd name="connsiteX0" fmla="*/ 22235 w 64741"/>
                  <a:gd name="connsiteY0" fmla="*/ 42471 h 43763"/>
                  <a:gd name="connsiteX1" fmla="*/ 28484 w 64741"/>
                  <a:gd name="connsiteY1" fmla="*/ 42471 h 43763"/>
                  <a:gd name="connsiteX2" fmla="*/ 63434 w 64741"/>
                  <a:gd name="connsiteY2" fmla="*/ 7521 h 43763"/>
                  <a:gd name="connsiteX3" fmla="*/ 63434 w 64741"/>
                  <a:gd name="connsiteY3" fmla="*/ 1286 h 43763"/>
                  <a:gd name="connsiteX4" fmla="*/ 57185 w 64741"/>
                  <a:gd name="connsiteY4" fmla="*/ 1286 h 43763"/>
                  <a:gd name="connsiteX5" fmla="*/ 25359 w 64741"/>
                  <a:gd name="connsiteY5" fmla="*/ 33127 h 43763"/>
                  <a:gd name="connsiteX6" fmla="*/ 7557 w 64741"/>
                  <a:gd name="connsiteY6" fmla="*/ 15303 h 43763"/>
                  <a:gd name="connsiteX7" fmla="*/ 1308 w 64741"/>
                  <a:gd name="connsiteY7" fmla="*/ 15303 h 43763"/>
                  <a:gd name="connsiteX8" fmla="*/ 1308 w 64741"/>
                  <a:gd name="connsiteY8" fmla="*/ 21537 h 4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41" h="43763">
                    <a:moveTo>
                      <a:pt x="22235" y="42471"/>
                    </a:moveTo>
                    <a:cubicBezTo>
                      <a:pt x="23979" y="44194"/>
                      <a:pt x="26740" y="44194"/>
                      <a:pt x="28484" y="42471"/>
                    </a:cubicBezTo>
                    <a:lnTo>
                      <a:pt x="63434" y="7521"/>
                    </a:lnTo>
                    <a:cubicBezTo>
                      <a:pt x="65178" y="5798"/>
                      <a:pt x="65178" y="3008"/>
                      <a:pt x="63434" y="1286"/>
                    </a:cubicBezTo>
                    <a:cubicBezTo>
                      <a:pt x="61690" y="-429"/>
                      <a:pt x="58929" y="-429"/>
                      <a:pt x="57185" y="1286"/>
                    </a:cubicBezTo>
                    <a:lnTo>
                      <a:pt x="25359" y="33127"/>
                    </a:lnTo>
                    <a:lnTo>
                      <a:pt x="7557" y="15303"/>
                    </a:lnTo>
                    <a:cubicBezTo>
                      <a:pt x="5813" y="13581"/>
                      <a:pt x="3052" y="13581"/>
                      <a:pt x="1308" y="15303"/>
                    </a:cubicBezTo>
                    <a:cubicBezTo>
                      <a:pt x="-436" y="17025"/>
                      <a:pt x="-436" y="19815"/>
                      <a:pt x="1308" y="21537"/>
                    </a:cubicBezTo>
                    <a:close/>
                  </a:path>
                </a:pathLst>
              </a:custGeom>
              <a:grpFill/>
              <a:ln w="72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3A09B31F-CE27-D4C2-1CFB-2AEE91124269}"/>
                </a:ext>
              </a:extLst>
            </p:cNvPr>
            <p:cNvGrpSpPr/>
            <p:nvPr/>
          </p:nvGrpSpPr>
          <p:grpSpPr>
            <a:xfrm>
              <a:off x="10729912" y="3416300"/>
              <a:ext cx="453564" cy="453372"/>
              <a:chOff x="3131370" y="4979933"/>
              <a:chExt cx="120184" cy="120133"/>
            </a:xfrm>
            <a:gradFill>
              <a:gsLst>
                <a:gs pos="0">
                  <a:srgbClr val="E31937"/>
                </a:gs>
                <a:gs pos="60000">
                  <a:srgbClr val="A82465"/>
                </a:gs>
                <a:gs pos="100000">
                  <a:srgbClr val="5236AB"/>
                </a:gs>
              </a:gsLst>
              <a:lin ang="5400000" scaled="1"/>
            </a:gradFill>
          </p:grpSpPr>
          <p:sp>
            <p:nvSpPr>
              <p:cNvPr id="89" name="Freeform 55">
                <a:extLst>
                  <a:ext uri="{FF2B5EF4-FFF2-40B4-BE49-F238E27FC236}">
                    <a16:creationId xmlns:a16="http://schemas.microsoft.com/office/drawing/2014/main" id="{01D575DF-78FC-8392-83E3-3536F9E0C7A2}"/>
                  </a:ext>
                </a:extLst>
              </p:cNvPr>
              <p:cNvSpPr/>
              <p:nvPr/>
            </p:nvSpPr>
            <p:spPr>
              <a:xfrm>
                <a:off x="3131370" y="4979933"/>
                <a:ext cx="120184" cy="120133"/>
              </a:xfrm>
              <a:custGeom>
                <a:avLst/>
                <a:gdLst>
                  <a:gd name="connsiteX0" fmla="*/ 60092 w 120184"/>
                  <a:gd name="connsiteY0" fmla="*/ 120134 h 120133"/>
                  <a:gd name="connsiteX1" fmla="*/ 120185 w 120184"/>
                  <a:gd name="connsiteY1" fmla="*/ 60070 h 120133"/>
                  <a:gd name="connsiteX2" fmla="*/ 60092 w 120184"/>
                  <a:gd name="connsiteY2" fmla="*/ 0 h 120133"/>
                  <a:gd name="connsiteX3" fmla="*/ 0 w 120184"/>
                  <a:gd name="connsiteY3" fmla="*/ 60063 h 120133"/>
                  <a:gd name="connsiteX4" fmla="*/ 0 w 120184"/>
                  <a:gd name="connsiteY4" fmla="*/ 60070 h 120133"/>
                  <a:gd name="connsiteX5" fmla="*/ 60092 w 120184"/>
                  <a:gd name="connsiteY5" fmla="*/ 120134 h 120133"/>
                  <a:gd name="connsiteX6" fmla="*/ 60092 w 120184"/>
                  <a:gd name="connsiteY6" fmla="*/ 8814 h 120133"/>
                  <a:gd name="connsiteX7" fmla="*/ 111320 w 120184"/>
                  <a:gd name="connsiteY7" fmla="*/ 60070 h 120133"/>
                  <a:gd name="connsiteX8" fmla="*/ 60092 w 120184"/>
                  <a:gd name="connsiteY8" fmla="*/ 111320 h 120133"/>
                  <a:gd name="connsiteX9" fmla="*/ 8866 w 120184"/>
                  <a:gd name="connsiteY9" fmla="*/ 60070 h 120133"/>
                  <a:gd name="connsiteX10" fmla="*/ 60092 w 120184"/>
                  <a:gd name="connsiteY10" fmla="*/ 8814 h 120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20184" h="120133">
                    <a:moveTo>
                      <a:pt x="60092" y="120134"/>
                    </a:moveTo>
                    <a:cubicBezTo>
                      <a:pt x="93300" y="120134"/>
                      <a:pt x="120185" y="93241"/>
                      <a:pt x="120185" y="60070"/>
                    </a:cubicBezTo>
                    <a:cubicBezTo>
                      <a:pt x="120185" y="26893"/>
                      <a:pt x="93300" y="0"/>
                      <a:pt x="60092" y="0"/>
                    </a:cubicBezTo>
                    <a:cubicBezTo>
                      <a:pt x="26959" y="0"/>
                      <a:pt x="73" y="26893"/>
                      <a:pt x="0" y="60063"/>
                    </a:cubicBezTo>
                    <a:cubicBezTo>
                      <a:pt x="0" y="60070"/>
                      <a:pt x="0" y="60070"/>
                      <a:pt x="0" y="60070"/>
                    </a:cubicBezTo>
                    <a:cubicBezTo>
                      <a:pt x="73" y="93226"/>
                      <a:pt x="26959" y="120097"/>
                      <a:pt x="60092" y="120134"/>
                    </a:cubicBezTo>
                    <a:close/>
                    <a:moveTo>
                      <a:pt x="60092" y="8814"/>
                    </a:moveTo>
                    <a:cubicBezTo>
                      <a:pt x="88431" y="8814"/>
                      <a:pt x="111320" y="31761"/>
                      <a:pt x="111320" y="60070"/>
                    </a:cubicBezTo>
                    <a:cubicBezTo>
                      <a:pt x="111320" y="88373"/>
                      <a:pt x="88431" y="111320"/>
                      <a:pt x="60092" y="111320"/>
                    </a:cubicBezTo>
                    <a:cubicBezTo>
                      <a:pt x="31826" y="111320"/>
                      <a:pt x="8866" y="88373"/>
                      <a:pt x="8866" y="60070"/>
                    </a:cubicBezTo>
                    <a:cubicBezTo>
                      <a:pt x="8866" y="31775"/>
                      <a:pt x="31826" y="8843"/>
                      <a:pt x="60092" y="8814"/>
                    </a:cubicBezTo>
                    <a:close/>
                  </a:path>
                </a:pathLst>
              </a:custGeom>
              <a:grpFill/>
              <a:ln w="72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Calibri" panose="020F0502020204030204" pitchFamily="34" charset="0"/>
                </a:endParaRPr>
              </a:p>
            </p:txBody>
          </p:sp>
          <p:sp>
            <p:nvSpPr>
              <p:cNvPr id="90" name="Freeform 56">
                <a:extLst>
                  <a:ext uri="{FF2B5EF4-FFF2-40B4-BE49-F238E27FC236}">
                    <a16:creationId xmlns:a16="http://schemas.microsoft.com/office/drawing/2014/main" id="{27587365-C55A-B1B8-A753-D6C4896FDB88}"/>
                  </a:ext>
                </a:extLst>
              </p:cNvPr>
              <p:cNvSpPr/>
              <p:nvPr/>
            </p:nvSpPr>
            <p:spPr>
              <a:xfrm>
                <a:off x="3162616" y="5020195"/>
                <a:ext cx="64741" cy="43763"/>
              </a:xfrm>
              <a:custGeom>
                <a:avLst/>
                <a:gdLst>
                  <a:gd name="connsiteX0" fmla="*/ 22235 w 64741"/>
                  <a:gd name="connsiteY0" fmla="*/ 42471 h 43763"/>
                  <a:gd name="connsiteX1" fmla="*/ 28484 w 64741"/>
                  <a:gd name="connsiteY1" fmla="*/ 42471 h 43763"/>
                  <a:gd name="connsiteX2" fmla="*/ 63434 w 64741"/>
                  <a:gd name="connsiteY2" fmla="*/ 7521 h 43763"/>
                  <a:gd name="connsiteX3" fmla="*/ 63434 w 64741"/>
                  <a:gd name="connsiteY3" fmla="*/ 1286 h 43763"/>
                  <a:gd name="connsiteX4" fmla="*/ 57185 w 64741"/>
                  <a:gd name="connsiteY4" fmla="*/ 1286 h 43763"/>
                  <a:gd name="connsiteX5" fmla="*/ 25359 w 64741"/>
                  <a:gd name="connsiteY5" fmla="*/ 33127 h 43763"/>
                  <a:gd name="connsiteX6" fmla="*/ 7557 w 64741"/>
                  <a:gd name="connsiteY6" fmla="*/ 15303 h 43763"/>
                  <a:gd name="connsiteX7" fmla="*/ 1308 w 64741"/>
                  <a:gd name="connsiteY7" fmla="*/ 15303 h 43763"/>
                  <a:gd name="connsiteX8" fmla="*/ 1308 w 64741"/>
                  <a:gd name="connsiteY8" fmla="*/ 21537 h 4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41" h="43763">
                    <a:moveTo>
                      <a:pt x="22235" y="42471"/>
                    </a:moveTo>
                    <a:cubicBezTo>
                      <a:pt x="23979" y="44194"/>
                      <a:pt x="26740" y="44194"/>
                      <a:pt x="28484" y="42471"/>
                    </a:cubicBezTo>
                    <a:lnTo>
                      <a:pt x="63434" y="7521"/>
                    </a:lnTo>
                    <a:cubicBezTo>
                      <a:pt x="65178" y="5798"/>
                      <a:pt x="65178" y="3008"/>
                      <a:pt x="63434" y="1286"/>
                    </a:cubicBezTo>
                    <a:cubicBezTo>
                      <a:pt x="61690" y="-429"/>
                      <a:pt x="58929" y="-429"/>
                      <a:pt x="57185" y="1286"/>
                    </a:cubicBezTo>
                    <a:lnTo>
                      <a:pt x="25359" y="33127"/>
                    </a:lnTo>
                    <a:lnTo>
                      <a:pt x="7557" y="15303"/>
                    </a:lnTo>
                    <a:cubicBezTo>
                      <a:pt x="5813" y="13581"/>
                      <a:pt x="3052" y="13581"/>
                      <a:pt x="1308" y="15303"/>
                    </a:cubicBezTo>
                    <a:cubicBezTo>
                      <a:pt x="-436" y="17025"/>
                      <a:pt x="-436" y="19815"/>
                      <a:pt x="1308" y="21537"/>
                    </a:cubicBezTo>
                    <a:close/>
                  </a:path>
                </a:pathLst>
              </a:custGeom>
              <a:grpFill/>
              <a:ln w="72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105" name="Shape 7033">
            <a:extLst>
              <a:ext uri="{FF2B5EF4-FFF2-40B4-BE49-F238E27FC236}">
                <a16:creationId xmlns:a16="http://schemas.microsoft.com/office/drawing/2014/main" id="{F2EC6DA6-4B66-FCDE-5A0C-1001CD3E904F}"/>
              </a:ext>
            </a:extLst>
          </p:cNvPr>
          <p:cNvSpPr/>
          <p:nvPr/>
        </p:nvSpPr>
        <p:spPr>
          <a:xfrm>
            <a:off x="6433121" y="2154232"/>
            <a:ext cx="1232298" cy="1140533"/>
          </a:xfrm>
          <a:prstGeom prst="arc">
            <a:avLst>
              <a:gd name="adj1" fmla="val 19803908"/>
              <a:gd name="adj2" fmla="val 17669316"/>
            </a:avLst>
          </a:prstGeom>
          <a:noFill/>
          <a:ln w="25400" cap="rnd" cmpd="sng">
            <a:solidFill>
              <a:srgbClr val="000000"/>
            </a:solidFill>
            <a:prstDash val="sysDot"/>
            <a:round/>
            <a:headEnd type="none" w="lg" len="med"/>
            <a:tailEnd type="none" w="lg" len="med"/>
          </a:ln>
        </p:spPr>
        <p:txBody>
          <a:bodyPr lIns="121824" tIns="60896" rIns="121824" bIns="60896" anchor="ctr" anchorCtr="0">
            <a:noAutofit/>
          </a:bodyPr>
          <a:lstStyle/>
          <a:p>
            <a:pPr algn="ctr"/>
            <a:endParaRPr sz="1200">
              <a:solidFill>
                <a:srgbClr val="FFFFFF"/>
              </a:solidFill>
              <a:ea typeface="Roboto Condensed"/>
              <a:cs typeface="Calibri" panose="020F0502020204030204" pitchFamily="34" charset="0"/>
              <a:sym typeface="Roboto Condensed"/>
            </a:endParaRPr>
          </a:p>
        </p:txBody>
      </p:sp>
      <p:sp>
        <p:nvSpPr>
          <p:cNvPr id="106" name="Shape 1183">
            <a:extLst>
              <a:ext uri="{FF2B5EF4-FFF2-40B4-BE49-F238E27FC236}">
                <a16:creationId xmlns:a16="http://schemas.microsoft.com/office/drawing/2014/main" id="{23473242-A3ED-63F4-BA29-CCBC18369A20}"/>
              </a:ext>
            </a:extLst>
          </p:cNvPr>
          <p:cNvSpPr txBox="1"/>
          <p:nvPr/>
        </p:nvSpPr>
        <p:spPr>
          <a:xfrm>
            <a:off x="6428476" y="2158957"/>
            <a:ext cx="1233009" cy="1141191"/>
          </a:xfrm>
          <a:prstGeom prst="ellipse">
            <a:avLst/>
          </a:prstGeom>
          <a:noFill/>
          <a:ln w="22225" cap="flat" cmpd="sng" algn="ctr">
            <a:noFill/>
            <a:prstDash val="solid"/>
          </a:ln>
          <a:effectLst/>
        </p:spPr>
        <p:txBody>
          <a:bodyPr lIns="0" tIns="91440" rIns="0" bIns="9144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Calibri" panose="020F0502020204030204" pitchFamily="34" charset="0"/>
              </a:rPr>
              <a:t>Create Warehouse Request</a:t>
            </a: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AAAD0F3-082C-6FDC-C540-DF8DB85C4490}"/>
              </a:ext>
            </a:extLst>
          </p:cNvPr>
          <p:cNvCxnSpPr>
            <a:cxnSpLocks/>
          </p:cNvCxnSpPr>
          <p:nvPr/>
        </p:nvCxnSpPr>
        <p:spPr bwMode="gray">
          <a:xfrm flipV="1">
            <a:off x="6432410" y="3152211"/>
            <a:ext cx="113678" cy="73532"/>
          </a:xfrm>
          <a:prstGeom prst="straightConnector1">
            <a:avLst/>
          </a:prstGeom>
          <a:noFill/>
          <a:ln w="22225" cap="rnd">
            <a:solidFill>
              <a:srgbClr val="555555"/>
            </a:solidFill>
            <a:round/>
            <a:headEnd/>
            <a:tailEnd type="arrow" w="lg" len="med"/>
          </a:ln>
          <a:effectLst/>
        </p:spPr>
      </p:cxnSp>
      <p:sp>
        <p:nvSpPr>
          <p:cNvPr id="108" name="Freeform 56">
            <a:extLst>
              <a:ext uri="{FF2B5EF4-FFF2-40B4-BE49-F238E27FC236}">
                <a16:creationId xmlns:a16="http://schemas.microsoft.com/office/drawing/2014/main" id="{493587CC-9521-838C-8C41-FE56C3745A82}"/>
              </a:ext>
            </a:extLst>
          </p:cNvPr>
          <p:cNvSpPr/>
          <p:nvPr/>
        </p:nvSpPr>
        <p:spPr>
          <a:xfrm>
            <a:off x="7396391" y="2264474"/>
            <a:ext cx="113639" cy="71096"/>
          </a:xfrm>
          <a:custGeom>
            <a:avLst/>
            <a:gdLst>
              <a:gd name="connsiteX0" fmla="*/ 22235 w 64741"/>
              <a:gd name="connsiteY0" fmla="*/ 42471 h 43763"/>
              <a:gd name="connsiteX1" fmla="*/ 28484 w 64741"/>
              <a:gd name="connsiteY1" fmla="*/ 42471 h 43763"/>
              <a:gd name="connsiteX2" fmla="*/ 63434 w 64741"/>
              <a:gd name="connsiteY2" fmla="*/ 7521 h 43763"/>
              <a:gd name="connsiteX3" fmla="*/ 63434 w 64741"/>
              <a:gd name="connsiteY3" fmla="*/ 1286 h 43763"/>
              <a:gd name="connsiteX4" fmla="*/ 57185 w 64741"/>
              <a:gd name="connsiteY4" fmla="*/ 1286 h 43763"/>
              <a:gd name="connsiteX5" fmla="*/ 25359 w 64741"/>
              <a:gd name="connsiteY5" fmla="*/ 33127 h 43763"/>
              <a:gd name="connsiteX6" fmla="*/ 7557 w 64741"/>
              <a:gd name="connsiteY6" fmla="*/ 15303 h 43763"/>
              <a:gd name="connsiteX7" fmla="*/ 1308 w 64741"/>
              <a:gd name="connsiteY7" fmla="*/ 15303 h 43763"/>
              <a:gd name="connsiteX8" fmla="*/ 1308 w 64741"/>
              <a:gd name="connsiteY8" fmla="*/ 21537 h 4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741" h="43763">
                <a:moveTo>
                  <a:pt x="22235" y="42471"/>
                </a:moveTo>
                <a:cubicBezTo>
                  <a:pt x="23979" y="44194"/>
                  <a:pt x="26740" y="44194"/>
                  <a:pt x="28484" y="42471"/>
                </a:cubicBezTo>
                <a:lnTo>
                  <a:pt x="63434" y="7521"/>
                </a:lnTo>
                <a:cubicBezTo>
                  <a:pt x="65178" y="5798"/>
                  <a:pt x="65178" y="3008"/>
                  <a:pt x="63434" y="1286"/>
                </a:cubicBezTo>
                <a:cubicBezTo>
                  <a:pt x="61690" y="-429"/>
                  <a:pt x="58929" y="-429"/>
                  <a:pt x="57185" y="1286"/>
                </a:cubicBezTo>
                <a:lnTo>
                  <a:pt x="25359" y="33127"/>
                </a:lnTo>
                <a:lnTo>
                  <a:pt x="7557" y="15303"/>
                </a:lnTo>
                <a:cubicBezTo>
                  <a:pt x="5813" y="13581"/>
                  <a:pt x="3052" y="13581"/>
                  <a:pt x="1308" y="15303"/>
                </a:cubicBezTo>
                <a:cubicBezTo>
                  <a:pt x="-436" y="17025"/>
                  <a:pt x="-436" y="19815"/>
                  <a:pt x="1308" y="21537"/>
                </a:cubicBezTo>
                <a:close/>
              </a:path>
            </a:pathLst>
          </a:custGeo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  <a:ln w="726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200">
              <a:solidFill>
                <a:srgbClr val="000000"/>
              </a:solidFill>
              <a:cs typeface="Calibri" panose="020F0502020204030204" pitchFamily="34" charset="0"/>
            </a:endParaRPr>
          </a:p>
        </p:txBody>
      </p:sp>
      <p:sp>
        <p:nvSpPr>
          <p:cNvPr id="109" name="Freeform 55">
            <a:extLst>
              <a:ext uri="{FF2B5EF4-FFF2-40B4-BE49-F238E27FC236}">
                <a16:creationId xmlns:a16="http://schemas.microsoft.com/office/drawing/2014/main" id="{B6E97799-4947-7111-7027-FE14AEB09635}"/>
              </a:ext>
            </a:extLst>
          </p:cNvPr>
          <p:cNvSpPr/>
          <p:nvPr/>
        </p:nvSpPr>
        <p:spPr>
          <a:xfrm>
            <a:off x="7347017" y="2190435"/>
            <a:ext cx="210957" cy="195165"/>
          </a:xfrm>
          <a:custGeom>
            <a:avLst/>
            <a:gdLst>
              <a:gd name="connsiteX0" fmla="*/ 60092 w 120184"/>
              <a:gd name="connsiteY0" fmla="*/ 120134 h 120133"/>
              <a:gd name="connsiteX1" fmla="*/ 120185 w 120184"/>
              <a:gd name="connsiteY1" fmla="*/ 60070 h 120133"/>
              <a:gd name="connsiteX2" fmla="*/ 60092 w 120184"/>
              <a:gd name="connsiteY2" fmla="*/ 0 h 120133"/>
              <a:gd name="connsiteX3" fmla="*/ 0 w 120184"/>
              <a:gd name="connsiteY3" fmla="*/ 60063 h 120133"/>
              <a:gd name="connsiteX4" fmla="*/ 0 w 120184"/>
              <a:gd name="connsiteY4" fmla="*/ 60070 h 120133"/>
              <a:gd name="connsiteX5" fmla="*/ 60092 w 120184"/>
              <a:gd name="connsiteY5" fmla="*/ 120134 h 120133"/>
              <a:gd name="connsiteX6" fmla="*/ 60092 w 120184"/>
              <a:gd name="connsiteY6" fmla="*/ 8814 h 120133"/>
              <a:gd name="connsiteX7" fmla="*/ 111320 w 120184"/>
              <a:gd name="connsiteY7" fmla="*/ 60070 h 120133"/>
              <a:gd name="connsiteX8" fmla="*/ 60092 w 120184"/>
              <a:gd name="connsiteY8" fmla="*/ 111320 h 120133"/>
              <a:gd name="connsiteX9" fmla="*/ 8866 w 120184"/>
              <a:gd name="connsiteY9" fmla="*/ 60070 h 120133"/>
              <a:gd name="connsiteX10" fmla="*/ 60092 w 120184"/>
              <a:gd name="connsiteY10" fmla="*/ 8814 h 120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0184" h="120133">
                <a:moveTo>
                  <a:pt x="60092" y="120134"/>
                </a:moveTo>
                <a:cubicBezTo>
                  <a:pt x="93300" y="120134"/>
                  <a:pt x="120185" y="93241"/>
                  <a:pt x="120185" y="60070"/>
                </a:cubicBezTo>
                <a:cubicBezTo>
                  <a:pt x="120185" y="26893"/>
                  <a:pt x="93300" y="0"/>
                  <a:pt x="60092" y="0"/>
                </a:cubicBezTo>
                <a:cubicBezTo>
                  <a:pt x="26959" y="0"/>
                  <a:pt x="73" y="26893"/>
                  <a:pt x="0" y="60063"/>
                </a:cubicBezTo>
                <a:cubicBezTo>
                  <a:pt x="0" y="60070"/>
                  <a:pt x="0" y="60070"/>
                  <a:pt x="0" y="60070"/>
                </a:cubicBezTo>
                <a:cubicBezTo>
                  <a:pt x="73" y="93226"/>
                  <a:pt x="26959" y="120097"/>
                  <a:pt x="60092" y="120134"/>
                </a:cubicBezTo>
                <a:close/>
                <a:moveTo>
                  <a:pt x="60092" y="8814"/>
                </a:moveTo>
                <a:cubicBezTo>
                  <a:pt x="88431" y="8814"/>
                  <a:pt x="111320" y="31761"/>
                  <a:pt x="111320" y="60070"/>
                </a:cubicBezTo>
                <a:cubicBezTo>
                  <a:pt x="111320" y="88373"/>
                  <a:pt x="88431" y="111320"/>
                  <a:pt x="60092" y="111320"/>
                </a:cubicBezTo>
                <a:cubicBezTo>
                  <a:pt x="31826" y="111320"/>
                  <a:pt x="8866" y="88373"/>
                  <a:pt x="8866" y="60070"/>
                </a:cubicBezTo>
                <a:cubicBezTo>
                  <a:pt x="8866" y="31775"/>
                  <a:pt x="31826" y="8843"/>
                  <a:pt x="60092" y="8814"/>
                </a:cubicBezTo>
                <a:close/>
              </a:path>
            </a:pathLst>
          </a:custGeo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  <a:ln w="726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200">
              <a:solidFill>
                <a:srgbClr val="000000"/>
              </a:solidFill>
              <a:cs typeface="Calibri" panose="020F0502020204030204" pitchFamily="34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C492D7E-395F-2A44-DD63-C264B58058CE}"/>
              </a:ext>
            </a:extLst>
          </p:cNvPr>
          <p:cNvSpPr/>
          <p:nvPr/>
        </p:nvSpPr>
        <p:spPr>
          <a:xfrm>
            <a:off x="0" y="2724912"/>
            <a:ext cx="1031985" cy="67665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Arrow: Striped Right 109">
            <a:extLst>
              <a:ext uri="{FF2B5EF4-FFF2-40B4-BE49-F238E27FC236}">
                <a16:creationId xmlns:a16="http://schemas.microsoft.com/office/drawing/2014/main" id="{D9074767-4205-C928-6532-1C0AA0E42B88}"/>
              </a:ext>
            </a:extLst>
          </p:cNvPr>
          <p:cNvSpPr/>
          <p:nvPr/>
        </p:nvSpPr>
        <p:spPr>
          <a:xfrm>
            <a:off x="1731264" y="4501862"/>
            <a:ext cx="6046166" cy="635405"/>
          </a:xfrm>
          <a:prstGeom prst="striped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 Process Logging, all sequential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D71D07B4-E345-5ED7-872E-DC9F70D824FE}"/>
              </a:ext>
            </a:extLst>
          </p:cNvPr>
          <p:cNvSpPr/>
          <p:nvPr/>
        </p:nvSpPr>
        <p:spPr>
          <a:xfrm>
            <a:off x="8675437" y="1573234"/>
            <a:ext cx="3214728" cy="355556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800" dirty="0">
                <a:solidFill>
                  <a:schemeClr val="bg1"/>
                </a:solidFill>
              </a:rPr>
              <a:t>2021-09-30 13:49:40,161 INFO  : Fulfilment validation OK</a:t>
            </a:r>
          </a:p>
          <a:p>
            <a:r>
              <a:rPr lang="en-US" sz="800" dirty="0">
                <a:solidFill>
                  <a:schemeClr val="bg1"/>
                </a:solidFill>
              </a:rPr>
              <a:t>2021-09-30 13:49:45,273 INFO  : Order Created successfully</a:t>
            </a:r>
          </a:p>
          <a:p>
            <a:r>
              <a:rPr lang="en-US" sz="800" dirty="0">
                <a:solidFill>
                  <a:schemeClr val="bg1"/>
                </a:solidFill>
              </a:rPr>
              <a:t>2021-09-30 13:49:45,275 INFO  : Rx Verified, 1 warning detected</a:t>
            </a:r>
          </a:p>
          <a:p>
            <a:r>
              <a:rPr lang="en-US" sz="800" dirty="0">
                <a:solidFill>
                  <a:schemeClr val="bg1"/>
                </a:solidFill>
              </a:rPr>
              <a:t>2021-09-30 13:49:45,519 INFO  : Payment capture successfully</a:t>
            </a:r>
          </a:p>
          <a:p>
            <a:r>
              <a:rPr lang="en-US" sz="800" dirty="0">
                <a:solidFill>
                  <a:schemeClr val="bg1"/>
                </a:solidFill>
              </a:rPr>
              <a:t>2021-09-30 13:49:45,522 INFO  : Order sent to warehouse</a:t>
            </a:r>
          </a:p>
        </p:txBody>
      </p:sp>
    </p:spTree>
    <p:extLst>
      <p:ext uri="{BB962C8B-B14F-4D97-AF65-F5344CB8AC3E}">
        <p14:creationId xmlns:p14="http://schemas.microsoft.com/office/powerpoint/2010/main" val="33861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10" grpId="0" animBg="1"/>
      <p:bldP spid="1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4BEC6D-2E12-5FEF-29EE-5896CDF6EF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5A3C56-E491-49B2-93F3-63532DF516BC}" type="slidenum">
              <a:rPr lang="en-CA" smtClean="0"/>
              <a:pPr/>
              <a:t>16</a:t>
            </a:fld>
            <a:endParaRPr lang="en-CA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0EA811A-EF96-700D-3181-FA0257554BD4}"/>
              </a:ext>
            </a:extLst>
          </p:cNvPr>
          <p:cNvGrpSpPr/>
          <p:nvPr/>
        </p:nvGrpSpPr>
        <p:grpSpPr>
          <a:xfrm>
            <a:off x="1280294" y="1286672"/>
            <a:ext cx="1236943" cy="1145916"/>
            <a:chOff x="3470617" y="1828985"/>
            <a:chExt cx="2569971" cy="2572405"/>
          </a:xfrm>
        </p:grpSpPr>
        <p:sp>
          <p:nvSpPr>
            <p:cNvPr id="32" name="Shape 7033">
              <a:extLst>
                <a:ext uri="{FF2B5EF4-FFF2-40B4-BE49-F238E27FC236}">
                  <a16:creationId xmlns:a16="http://schemas.microsoft.com/office/drawing/2014/main" id="{7AB5E13D-FFDE-FDC7-C745-9DA2D81A1DDF}"/>
                </a:ext>
              </a:extLst>
            </p:cNvPr>
            <p:cNvSpPr/>
            <p:nvPr/>
          </p:nvSpPr>
          <p:spPr>
            <a:xfrm>
              <a:off x="3480268" y="1828985"/>
              <a:ext cx="2560320" cy="2560320"/>
            </a:xfrm>
            <a:prstGeom prst="arc">
              <a:avLst>
                <a:gd name="adj1" fmla="val 19803908"/>
                <a:gd name="adj2" fmla="val 17669316"/>
              </a:avLst>
            </a:prstGeom>
            <a:noFill/>
            <a:ln w="25400" cap="rnd" cmpd="sng">
              <a:solidFill>
                <a:srgbClr val="000000"/>
              </a:solidFill>
              <a:prstDash val="sysDot"/>
              <a:round/>
              <a:headEnd type="none" w="lg" len="med"/>
              <a:tailEnd type="none" w="lg" len="med"/>
            </a:ln>
          </p:spPr>
          <p:txBody>
            <a:bodyPr lIns="121824" tIns="60896" rIns="121824" bIns="60896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Roboto Condensed"/>
                <a:cs typeface="Calibri" panose="020F0502020204030204" pitchFamily="34" charset="0"/>
                <a:sym typeface="Roboto Condensed"/>
              </a:endParaRPr>
            </a:p>
          </p:txBody>
        </p:sp>
        <p:sp>
          <p:nvSpPr>
            <p:cNvPr id="33" name="Shape 1183">
              <a:extLst>
                <a:ext uri="{FF2B5EF4-FFF2-40B4-BE49-F238E27FC236}">
                  <a16:creationId xmlns:a16="http://schemas.microsoft.com/office/drawing/2014/main" id="{3F015A40-D026-7847-F47C-16CB5F631BA4}"/>
                </a:ext>
              </a:extLst>
            </p:cNvPr>
            <p:cNvSpPr txBox="1"/>
            <p:nvPr/>
          </p:nvSpPr>
          <p:spPr>
            <a:xfrm>
              <a:off x="3470617" y="1839591"/>
              <a:ext cx="2561798" cy="2561799"/>
            </a:xfrm>
            <a:prstGeom prst="ellipse">
              <a:avLst/>
            </a:prstGeom>
            <a:noFill/>
            <a:ln w="22225" cap="flat" cmpd="sng" algn="ctr">
              <a:noFill/>
              <a:prstDash val="solid"/>
            </a:ln>
            <a:effectLst/>
          </p:spPr>
          <p:txBody>
            <a:bodyPr lIns="0" tIns="91440" rIns="0" bIns="9144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Calibri" panose="020F0502020204030204" pitchFamily="34" charset="0"/>
                </a:rPr>
                <a:t>Fulfilment Validation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96B1556-CE77-20E0-2447-F042F662DFB9}"/>
              </a:ext>
            </a:extLst>
          </p:cNvPr>
          <p:cNvGrpSpPr/>
          <p:nvPr/>
        </p:nvGrpSpPr>
        <p:grpSpPr>
          <a:xfrm>
            <a:off x="3080172" y="1343530"/>
            <a:ext cx="1236943" cy="1145916"/>
            <a:chOff x="3470617" y="1828985"/>
            <a:chExt cx="2569971" cy="2572405"/>
          </a:xfrm>
        </p:grpSpPr>
        <p:sp>
          <p:nvSpPr>
            <p:cNvPr id="30" name="Shape 7033">
              <a:extLst>
                <a:ext uri="{FF2B5EF4-FFF2-40B4-BE49-F238E27FC236}">
                  <a16:creationId xmlns:a16="http://schemas.microsoft.com/office/drawing/2014/main" id="{16DE60E7-BCA0-2812-C6CC-B44A6B5EE6A9}"/>
                </a:ext>
              </a:extLst>
            </p:cNvPr>
            <p:cNvSpPr/>
            <p:nvPr/>
          </p:nvSpPr>
          <p:spPr>
            <a:xfrm>
              <a:off x="3480268" y="1828985"/>
              <a:ext cx="2560320" cy="2560320"/>
            </a:xfrm>
            <a:prstGeom prst="arc">
              <a:avLst>
                <a:gd name="adj1" fmla="val 19803908"/>
                <a:gd name="adj2" fmla="val 17669316"/>
              </a:avLst>
            </a:prstGeom>
            <a:noFill/>
            <a:ln w="25400" cap="rnd" cmpd="sng">
              <a:solidFill>
                <a:srgbClr val="000000"/>
              </a:solidFill>
              <a:prstDash val="sysDot"/>
              <a:round/>
              <a:headEnd type="none" w="lg" len="med"/>
              <a:tailEnd type="none" w="lg" len="med"/>
            </a:ln>
          </p:spPr>
          <p:txBody>
            <a:bodyPr lIns="121824" tIns="60896" rIns="121824" bIns="60896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Roboto Condensed"/>
                <a:cs typeface="Calibri" panose="020F0502020204030204" pitchFamily="34" charset="0"/>
                <a:sym typeface="Roboto Condensed"/>
              </a:endParaRPr>
            </a:p>
          </p:txBody>
        </p:sp>
        <p:sp>
          <p:nvSpPr>
            <p:cNvPr id="31" name="Shape 1183">
              <a:extLst>
                <a:ext uri="{FF2B5EF4-FFF2-40B4-BE49-F238E27FC236}">
                  <a16:creationId xmlns:a16="http://schemas.microsoft.com/office/drawing/2014/main" id="{0566FECF-DAE6-A59F-1176-A5B23EECF00B}"/>
                </a:ext>
              </a:extLst>
            </p:cNvPr>
            <p:cNvSpPr txBox="1"/>
            <p:nvPr/>
          </p:nvSpPr>
          <p:spPr>
            <a:xfrm>
              <a:off x="3470617" y="1839591"/>
              <a:ext cx="2561798" cy="2561799"/>
            </a:xfrm>
            <a:prstGeom prst="ellipse">
              <a:avLst/>
            </a:prstGeom>
            <a:noFill/>
            <a:ln w="22225" cap="flat" cmpd="sng" algn="ctr">
              <a:noFill/>
              <a:prstDash val="solid"/>
            </a:ln>
            <a:effectLst/>
          </p:spPr>
          <p:txBody>
            <a:bodyPr lIns="0" tIns="91440" rIns="0" bIns="9144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Calibri" panose="020F0502020204030204" pitchFamily="34" charset="0"/>
                </a:rPr>
                <a:t>Order Creation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072FB25-A3D9-B8FA-CD5D-FC336C01741D}"/>
              </a:ext>
            </a:extLst>
          </p:cNvPr>
          <p:cNvGrpSpPr/>
          <p:nvPr/>
        </p:nvGrpSpPr>
        <p:grpSpPr>
          <a:xfrm>
            <a:off x="5221605" y="1286672"/>
            <a:ext cx="1236943" cy="1145916"/>
            <a:chOff x="3470617" y="1828985"/>
            <a:chExt cx="2569971" cy="2572405"/>
          </a:xfrm>
        </p:grpSpPr>
        <p:sp>
          <p:nvSpPr>
            <p:cNvPr id="28" name="Shape 7033">
              <a:extLst>
                <a:ext uri="{FF2B5EF4-FFF2-40B4-BE49-F238E27FC236}">
                  <a16:creationId xmlns:a16="http://schemas.microsoft.com/office/drawing/2014/main" id="{675FA82F-448D-B1D0-1C18-30B29A5D43D2}"/>
                </a:ext>
              </a:extLst>
            </p:cNvPr>
            <p:cNvSpPr/>
            <p:nvPr/>
          </p:nvSpPr>
          <p:spPr>
            <a:xfrm>
              <a:off x="3480268" y="1828985"/>
              <a:ext cx="2560320" cy="2560320"/>
            </a:xfrm>
            <a:prstGeom prst="arc">
              <a:avLst>
                <a:gd name="adj1" fmla="val 19803908"/>
                <a:gd name="adj2" fmla="val 17669316"/>
              </a:avLst>
            </a:prstGeom>
            <a:noFill/>
            <a:ln w="25400" cap="rnd" cmpd="sng">
              <a:solidFill>
                <a:srgbClr val="000000"/>
              </a:solidFill>
              <a:prstDash val="sysDot"/>
              <a:round/>
              <a:headEnd type="none" w="lg" len="med"/>
              <a:tailEnd type="none" w="lg" len="med"/>
            </a:ln>
          </p:spPr>
          <p:txBody>
            <a:bodyPr lIns="121824" tIns="60896" rIns="121824" bIns="60896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Roboto Condensed"/>
                <a:cs typeface="Calibri" panose="020F0502020204030204" pitchFamily="34" charset="0"/>
                <a:sym typeface="Roboto Condensed"/>
              </a:endParaRPr>
            </a:p>
          </p:txBody>
        </p:sp>
        <p:sp>
          <p:nvSpPr>
            <p:cNvPr id="29" name="Shape 1183">
              <a:extLst>
                <a:ext uri="{FF2B5EF4-FFF2-40B4-BE49-F238E27FC236}">
                  <a16:creationId xmlns:a16="http://schemas.microsoft.com/office/drawing/2014/main" id="{A1A3FC1D-ACF6-C910-1537-22081A6E438C}"/>
                </a:ext>
              </a:extLst>
            </p:cNvPr>
            <p:cNvSpPr txBox="1"/>
            <p:nvPr/>
          </p:nvSpPr>
          <p:spPr>
            <a:xfrm>
              <a:off x="3470617" y="1839591"/>
              <a:ext cx="2561798" cy="2561799"/>
            </a:xfrm>
            <a:prstGeom prst="ellipse">
              <a:avLst/>
            </a:prstGeom>
            <a:noFill/>
            <a:ln w="22225" cap="flat" cmpd="sng" algn="ctr">
              <a:noFill/>
              <a:prstDash val="solid"/>
            </a:ln>
            <a:effectLst/>
          </p:spPr>
          <p:txBody>
            <a:bodyPr lIns="0" tIns="91440" rIns="0" bIns="9144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Calibri" panose="020F0502020204030204" pitchFamily="34" charset="0"/>
                </a:rPr>
                <a:t>Verify Rx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1527E85-FF04-EA77-A455-93991DC77509}"/>
              </a:ext>
            </a:extLst>
          </p:cNvPr>
          <p:cNvGrpSpPr/>
          <p:nvPr/>
        </p:nvGrpSpPr>
        <p:grpSpPr>
          <a:xfrm>
            <a:off x="7116803" y="1298466"/>
            <a:ext cx="1236943" cy="1145916"/>
            <a:chOff x="3470617" y="1828985"/>
            <a:chExt cx="2569971" cy="2572405"/>
          </a:xfrm>
        </p:grpSpPr>
        <p:sp>
          <p:nvSpPr>
            <p:cNvPr id="26" name="Shape 7033">
              <a:extLst>
                <a:ext uri="{FF2B5EF4-FFF2-40B4-BE49-F238E27FC236}">
                  <a16:creationId xmlns:a16="http://schemas.microsoft.com/office/drawing/2014/main" id="{61EE08DD-00CD-9F20-17BC-31FF2FF820F2}"/>
                </a:ext>
              </a:extLst>
            </p:cNvPr>
            <p:cNvSpPr/>
            <p:nvPr/>
          </p:nvSpPr>
          <p:spPr>
            <a:xfrm>
              <a:off x="3480268" y="1828985"/>
              <a:ext cx="2560320" cy="2560320"/>
            </a:xfrm>
            <a:prstGeom prst="arc">
              <a:avLst>
                <a:gd name="adj1" fmla="val 19803908"/>
                <a:gd name="adj2" fmla="val 17669316"/>
              </a:avLst>
            </a:prstGeom>
            <a:noFill/>
            <a:ln w="25400" cap="rnd" cmpd="sng">
              <a:solidFill>
                <a:srgbClr val="000000"/>
              </a:solidFill>
              <a:prstDash val="sysDot"/>
              <a:round/>
              <a:headEnd type="none" w="lg" len="med"/>
              <a:tailEnd type="none" w="lg" len="med"/>
            </a:ln>
          </p:spPr>
          <p:txBody>
            <a:bodyPr lIns="121824" tIns="60896" rIns="121824" bIns="60896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Roboto Condensed"/>
                <a:cs typeface="Calibri" panose="020F0502020204030204" pitchFamily="34" charset="0"/>
                <a:sym typeface="Roboto Condensed"/>
              </a:endParaRPr>
            </a:p>
          </p:txBody>
        </p:sp>
        <p:sp>
          <p:nvSpPr>
            <p:cNvPr id="27" name="Shape 1183">
              <a:extLst>
                <a:ext uri="{FF2B5EF4-FFF2-40B4-BE49-F238E27FC236}">
                  <a16:creationId xmlns:a16="http://schemas.microsoft.com/office/drawing/2014/main" id="{E99CA28D-B80A-54D1-A6C0-2C8468944D6E}"/>
                </a:ext>
              </a:extLst>
            </p:cNvPr>
            <p:cNvSpPr txBox="1"/>
            <p:nvPr/>
          </p:nvSpPr>
          <p:spPr>
            <a:xfrm>
              <a:off x="3470617" y="1839591"/>
              <a:ext cx="2561798" cy="2561799"/>
            </a:xfrm>
            <a:prstGeom prst="ellipse">
              <a:avLst/>
            </a:prstGeom>
            <a:noFill/>
            <a:ln w="22225" cap="flat" cmpd="sng" algn="ctr">
              <a:noFill/>
              <a:prstDash val="solid"/>
            </a:ln>
            <a:effectLst/>
          </p:spPr>
          <p:txBody>
            <a:bodyPr lIns="0" tIns="91440" rIns="0" bIns="9144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Calibri" panose="020F0502020204030204" pitchFamily="34" charset="0"/>
                </a:rPr>
                <a:t>Payment Capture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F595D1E-63C0-AD19-FEDD-A10D9139C5C5}"/>
              </a:ext>
            </a:extLst>
          </p:cNvPr>
          <p:cNvSpPr txBox="1"/>
          <p:nvPr/>
        </p:nvSpPr>
        <p:spPr>
          <a:xfrm>
            <a:off x="2830273" y="2005219"/>
            <a:ext cx="0" cy="0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Calibri" panose="020F050202020403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6F23595-12B6-BE4B-357D-973D0FCCA3B9}"/>
              </a:ext>
            </a:extLst>
          </p:cNvPr>
          <p:cNvGrpSpPr/>
          <p:nvPr/>
        </p:nvGrpSpPr>
        <p:grpSpPr>
          <a:xfrm>
            <a:off x="2195952" y="1329821"/>
            <a:ext cx="210957" cy="195165"/>
            <a:chOff x="3131370" y="4979933"/>
            <a:chExt cx="120184" cy="120133"/>
          </a:xfr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</p:grpSpPr>
        <p:sp>
          <p:nvSpPr>
            <p:cNvPr id="24" name="Freeform 46">
              <a:extLst>
                <a:ext uri="{FF2B5EF4-FFF2-40B4-BE49-F238E27FC236}">
                  <a16:creationId xmlns:a16="http://schemas.microsoft.com/office/drawing/2014/main" id="{65871579-4C84-AF6F-3CE7-D5A612237A79}"/>
                </a:ext>
              </a:extLst>
            </p:cNvPr>
            <p:cNvSpPr/>
            <p:nvPr/>
          </p:nvSpPr>
          <p:spPr>
            <a:xfrm>
              <a:off x="3131370" y="4979933"/>
              <a:ext cx="120184" cy="120133"/>
            </a:xfrm>
            <a:custGeom>
              <a:avLst/>
              <a:gdLst>
                <a:gd name="connsiteX0" fmla="*/ 60092 w 120184"/>
                <a:gd name="connsiteY0" fmla="*/ 120134 h 120133"/>
                <a:gd name="connsiteX1" fmla="*/ 120185 w 120184"/>
                <a:gd name="connsiteY1" fmla="*/ 60070 h 120133"/>
                <a:gd name="connsiteX2" fmla="*/ 60092 w 120184"/>
                <a:gd name="connsiteY2" fmla="*/ 0 h 120133"/>
                <a:gd name="connsiteX3" fmla="*/ 0 w 120184"/>
                <a:gd name="connsiteY3" fmla="*/ 60063 h 120133"/>
                <a:gd name="connsiteX4" fmla="*/ 0 w 120184"/>
                <a:gd name="connsiteY4" fmla="*/ 60070 h 120133"/>
                <a:gd name="connsiteX5" fmla="*/ 60092 w 120184"/>
                <a:gd name="connsiteY5" fmla="*/ 120134 h 120133"/>
                <a:gd name="connsiteX6" fmla="*/ 60092 w 120184"/>
                <a:gd name="connsiteY6" fmla="*/ 8814 h 120133"/>
                <a:gd name="connsiteX7" fmla="*/ 111320 w 120184"/>
                <a:gd name="connsiteY7" fmla="*/ 60070 h 120133"/>
                <a:gd name="connsiteX8" fmla="*/ 60092 w 120184"/>
                <a:gd name="connsiteY8" fmla="*/ 111320 h 120133"/>
                <a:gd name="connsiteX9" fmla="*/ 8866 w 120184"/>
                <a:gd name="connsiteY9" fmla="*/ 60070 h 120133"/>
                <a:gd name="connsiteX10" fmla="*/ 60092 w 120184"/>
                <a:gd name="connsiteY10" fmla="*/ 8814 h 1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184" h="120133">
                  <a:moveTo>
                    <a:pt x="60092" y="120134"/>
                  </a:moveTo>
                  <a:cubicBezTo>
                    <a:pt x="93300" y="120134"/>
                    <a:pt x="120185" y="93241"/>
                    <a:pt x="120185" y="60070"/>
                  </a:cubicBezTo>
                  <a:cubicBezTo>
                    <a:pt x="120185" y="26893"/>
                    <a:pt x="93300" y="0"/>
                    <a:pt x="60092" y="0"/>
                  </a:cubicBezTo>
                  <a:cubicBezTo>
                    <a:pt x="26959" y="0"/>
                    <a:pt x="73" y="26893"/>
                    <a:pt x="0" y="60063"/>
                  </a:cubicBezTo>
                  <a:cubicBezTo>
                    <a:pt x="0" y="60070"/>
                    <a:pt x="0" y="60070"/>
                    <a:pt x="0" y="60070"/>
                  </a:cubicBezTo>
                  <a:cubicBezTo>
                    <a:pt x="73" y="93226"/>
                    <a:pt x="26959" y="120097"/>
                    <a:pt x="60092" y="120134"/>
                  </a:cubicBezTo>
                  <a:close/>
                  <a:moveTo>
                    <a:pt x="60092" y="8814"/>
                  </a:moveTo>
                  <a:cubicBezTo>
                    <a:pt x="88431" y="8814"/>
                    <a:pt x="111320" y="31761"/>
                    <a:pt x="111320" y="60070"/>
                  </a:cubicBezTo>
                  <a:cubicBezTo>
                    <a:pt x="111320" y="88373"/>
                    <a:pt x="88431" y="111320"/>
                    <a:pt x="60092" y="111320"/>
                  </a:cubicBezTo>
                  <a:cubicBezTo>
                    <a:pt x="31826" y="111320"/>
                    <a:pt x="8866" y="88373"/>
                    <a:pt x="8866" y="60070"/>
                  </a:cubicBezTo>
                  <a:cubicBezTo>
                    <a:pt x="8866" y="31775"/>
                    <a:pt x="31826" y="8843"/>
                    <a:pt x="60092" y="8814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sp>
          <p:nvSpPr>
            <p:cNvPr id="25" name="Freeform 47">
              <a:extLst>
                <a:ext uri="{FF2B5EF4-FFF2-40B4-BE49-F238E27FC236}">
                  <a16:creationId xmlns:a16="http://schemas.microsoft.com/office/drawing/2014/main" id="{8B8AC0CB-8A32-EF72-799E-03E2F15EE00B}"/>
                </a:ext>
              </a:extLst>
            </p:cNvPr>
            <p:cNvSpPr/>
            <p:nvPr/>
          </p:nvSpPr>
          <p:spPr>
            <a:xfrm>
              <a:off x="3162616" y="5020195"/>
              <a:ext cx="64741" cy="43763"/>
            </a:xfrm>
            <a:custGeom>
              <a:avLst/>
              <a:gdLst>
                <a:gd name="connsiteX0" fmla="*/ 22235 w 64741"/>
                <a:gd name="connsiteY0" fmla="*/ 42471 h 43763"/>
                <a:gd name="connsiteX1" fmla="*/ 28484 w 64741"/>
                <a:gd name="connsiteY1" fmla="*/ 42471 h 43763"/>
                <a:gd name="connsiteX2" fmla="*/ 63434 w 64741"/>
                <a:gd name="connsiteY2" fmla="*/ 7521 h 43763"/>
                <a:gd name="connsiteX3" fmla="*/ 63434 w 64741"/>
                <a:gd name="connsiteY3" fmla="*/ 1286 h 43763"/>
                <a:gd name="connsiteX4" fmla="*/ 57185 w 64741"/>
                <a:gd name="connsiteY4" fmla="*/ 1286 h 43763"/>
                <a:gd name="connsiteX5" fmla="*/ 25359 w 64741"/>
                <a:gd name="connsiteY5" fmla="*/ 33127 h 43763"/>
                <a:gd name="connsiteX6" fmla="*/ 7557 w 64741"/>
                <a:gd name="connsiteY6" fmla="*/ 15303 h 43763"/>
                <a:gd name="connsiteX7" fmla="*/ 1308 w 64741"/>
                <a:gd name="connsiteY7" fmla="*/ 15303 h 43763"/>
                <a:gd name="connsiteX8" fmla="*/ 1308 w 64741"/>
                <a:gd name="connsiteY8" fmla="*/ 21537 h 4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41" h="43763">
                  <a:moveTo>
                    <a:pt x="22235" y="42471"/>
                  </a:moveTo>
                  <a:cubicBezTo>
                    <a:pt x="23979" y="44194"/>
                    <a:pt x="26740" y="44194"/>
                    <a:pt x="28484" y="42471"/>
                  </a:cubicBezTo>
                  <a:lnTo>
                    <a:pt x="63434" y="7521"/>
                  </a:lnTo>
                  <a:cubicBezTo>
                    <a:pt x="65178" y="5798"/>
                    <a:pt x="65178" y="3008"/>
                    <a:pt x="63434" y="1286"/>
                  </a:cubicBezTo>
                  <a:cubicBezTo>
                    <a:pt x="61690" y="-429"/>
                    <a:pt x="58929" y="-429"/>
                    <a:pt x="57185" y="1286"/>
                  </a:cubicBezTo>
                  <a:lnTo>
                    <a:pt x="25359" y="33127"/>
                  </a:lnTo>
                  <a:lnTo>
                    <a:pt x="7557" y="15303"/>
                  </a:lnTo>
                  <a:cubicBezTo>
                    <a:pt x="5813" y="13581"/>
                    <a:pt x="3052" y="13581"/>
                    <a:pt x="1308" y="15303"/>
                  </a:cubicBezTo>
                  <a:cubicBezTo>
                    <a:pt x="-436" y="17025"/>
                    <a:pt x="-436" y="19815"/>
                    <a:pt x="1308" y="21537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BEBF588-B6AB-4177-E263-6555C43EA388}"/>
              </a:ext>
            </a:extLst>
          </p:cNvPr>
          <p:cNvGrpSpPr/>
          <p:nvPr/>
        </p:nvGrpSpPr>
        <p:grpSpPr>
          <a:xfrm>
            <a:off x="4005432" y="1386737"/>
            <a:ext cx="210957" cy="195165"/>
            <a:chOff x="3131370" y="4979933"/>
            <a:chExt cx="120184" cy="120133"/>
          </a:xfr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</p:grpSpPr>
        <p:sp>
          <p:nvSpPr>
            <p:cNvPr id="22" name="Freeform 49">
              <a:extLst>
                <a:ext uri="{FF2B5EF4-FFF2-40B4-BE49-F238E27FC236}">
                  <a16:creationId xmlns:a16="http://schemas.microsoft.com/office/drawing/2014/main" id="{60583A0D-2FFA-2DF7-A083-CB94911DBB9D}"/>
                </a:ext>
              </a:extLst>
            </p:cNvPr>
            <p:cNvSpPr/>
            <p:nvPr/>
          </p:nvSpPr>
          <p:spPr>
            <a:xfrm>
              <a:off x="3131370" y="4979933"/>
              <a:ext cx="120184" cy="120133"/>
            </a:xfrm>
            <a:custGeom>
              <a:avLst/>
              <a:gdLst>
                <a:gd name="connsiteX0" fmla="*/ 60092 w 120184"/>
                <a:gd name="connsiteY0" fmla="*/ 120134 h 120133"/>
                <a:gd name="connsiteX1" fmla="*/ 120185 w 120184"/>
                <a:gd name="connsiteY1" fmla="*/ 60070 h 120133"/>
                <a:gd name="connsiteX2" fmla="*/ 60092 w 120184"/>
                <a:gd name="connsiteY2" fmla="*/ 0 h 120133"/>
                <a:gd name="connsiteX3" fmla="*/ 0 w 120184"/>
                <a:gd name="connsiteY3" fmla="*/ 60063 h 120133"/>
                <a:gd name="connsiteX4" fmla="*/ 0 w 120184"/>
                <a:gd name="connsiteY4" fmla="*/ 60070 h 120133"/>
                <a:gd name="connsiteX5" fmla="*/ 60092 w 120184"/>
                <a:gd name="connsiteY5" fmla="*/ 120134 h 120133"/>
                <a:gd name="connsiteX6" fmla="*/ 60092 w 120184"/>
                <a:gd name="connsiteY6" fmla="*/ 8814 h 120133"/>
                <a:gd name="connsiteX7" fmla="*/ 111320 w 120184"/>
                <a:gd name="connsiteY7" fmla="*/ 60070 h 120133"/>
                <a:gd name="connsiteX8" fmla="*/ 60092 w 120184"/>
                <a:gd name="connsiteY8" fmla="*/ 111320 h 120133"/>
                <a:gd name="connsiteX9" fmla="*/ 8866 w 120184"/>
                <a:gd name="connsiteY9" fmla="*/ 60070 h 120133"/>
                <a:gd name="connsiteX10" fmla="*/ 60092 w 120184"/>
                <a:gd name="connsiteY10" fmla="*/ 8814 h 1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184" h="120133">
                  <a:moveTo>
                    <a:pt x="60092" y="120134"/>
                  </a:moveTo>
                  <a:cubicBezTo>
                    <a:pt x="93300" y="120134"/>
                    <a:pt x="120185" y="93241"/>
                    <a:pt x="120185" y="60070"/>
                  </a:cubicBezTo>
                  <a:cubicBezTo>
                    <a:pt x="120185" y="26893"/>
                    <a:pt x="93300" y="0"/>
                    <a:pt x="60092" y="0"/>
                  </a:cubicBezTo>
                  <a:cubicBezTo>
                    <a:pt x="26959" y="0"/>
                    <a:pt x="73" y="26893"/>
                    <a:pt x="0" y="60063"/>
                  </a:cubicBezTo>
                  <a:cubicBezTo>
                    <a:pt x="0" y="60070"/>
                    <a:pt x="0" y="60070"/>
                    <a:pt x="0" y="60070"/>
                  </a:cubicBezTo>
                  <a:cubicBezTo>
                    <a:pt x="73" y="93226"/>
                    <a:pt x="26959" y="120097"/>
                    <a:pt x="60092" y="120134"/>
                  </a:cubicBezTo>
                  <a:close/>
                  <a:moveTo>
                    <a:pt x="60092" y="8814"/>
                  </a:moveTo>
                  <a:cubicBezTo>
                    <a:pt x="88431" y="8814"/>
                    <a:pt x="111320" y="31761"/>
                    <a:pt x="111320" y="60070"/>
                  </a:cubicBezTo>
                  <a:cubicBezTo>
                    <a:pt x="111320" y="88373"/>
                    <a:pt x="88431" y="111320"/>
                    <a:pt x="60092" y="111320"/>
                  </a:cubicBezTo>
                  <a:cubicBezTo>
                    <a:pt x="31826" y="111320"/>
                    <a:pt x="8866" y="88373"/>
                    <a:pt x="8866" y="60070"/>
                  </a:cubicBezTo>
                  <a:cubicBezTo>
                    <a:pt x="8866" y="31775"/>
                    <a:pt x="31826" y="8843"/>
                    <a:pt x="60092" y="8814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sp>
          <p:nvSpPr>
            <p:cNvPr id="23" name="Freeform 50">
              <a:extLst>
                <a:ext uri="{FF2B5EF4-FFF2-40B4-BE49-F238E27FC236}">
                  <a16:creationId xmlns:a16="http://schemas.microsoft.com/office/drawing/2014/main" id="{E8F28606-2AC0-54C3-DA8E-8A4190CEDB32}"/>
                </a:ext>
              </a:extLst>
            </p:cNvPr>
            <p:cNvSpPr/>
            <p:nvPr/>
          </p:nvSpPr>
          <p:spPr>
            <a:xfrm>
              <a:off x="3162616" y="5020195"/>
              <a:ext cx="64741" cy="43763"/>
            </a:xfrm>
            <a:custGeom>
              <a:avLst/>
              <a:gdLst>
                <a:gd name="connsiteX0" fmla="*/ 22235 w 64741"/>
                <a:gd name="connsiteY0" fmla="*/ 42471 h 43763"/>
                <a:gd name="connsiteX1" fmla="*/ 28484 w 64741"/>
                <a:gd name="connsiteY1" fmla="*/ 42471 h 43763"/>
                <a:gd name="connsiteX2" fmla="*/ 63434 w 64741"/>
                <a:gd name="connsiteY2" fmla="*/ 7521 h 43763"/>
                <a:gd name="connsiteX3" fmla="*/ 63434 w 64741"/>
                <a:gd name="connsiteY3" fmla="*/ 1286 h 43763"/>
                <a:gd name="connsiteX4" fmla="*/ 57185 w 64741"/>
                <a:gd name="connsiteY4" fmla="*/ 1286 h 43763"/>
                <a:gd name="connsiteX5" fmla="*/ 25359 w 64741"/>
                <a:gd name="connsiteY5" fmla="*/ 33127 h 43763"/>
                <a:gd name="connsiteX6" fmla="*/ 7557 w 64741"/>
                <a:gd name="connsiteY6" fmla="*/ 15303 h 43763"/>
                <a:gd name="connsiteX7" fmla="*/ 1308 w 64741"/>
                <a:gd name="connsiteY7" fmla="*/ 15303 h 43763"/>
                <a:gd name="connsiteX8" fmla="*/ 1308 w 64741"/>
                <a:gd name="connsiteY8" fmla="*/ 21537 h 4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41" h="43763">
                  <a:moveTo>
                    <a:pt x="22235" y="42471"/>
                  </a:moveTo>
                  <a:cubicBezTo>
                    <a:pt x="23979" y="44194"/>
                    <a:pt x="26740" y="44194"/>
                    <a:pt x="28484" y="42471"/>
                  </a:cubicBezTo>
                  <a:lnTo>
                    <a:pt x="63434" y="7521"/>
                  </a:lnTo>
                  <a:cubicBezTo>
                    <a:pt x="65178" y="5798"/>
                    <a:pt x="65178" y="3008"/>
                    <a:pt x="63434" y="1286"/>
                  </a:cubicBezTo>
                  <a:cubicBezTo>
                    <a:pt x="61690" y="-429"/>
                    <a:pt x="58929" y="-429"/>
                    <a:pt x="57185" y="1286"/>
                  </a:cubicBezTo>
                  <a:lnTo>
                    <a:pt x="25359" y="33127"/>
                  </a:lnTo>
                  <a:lnTo>
                    <a:pt x="7557" y="15303"/>
                  </a:lnTo>
                  <a:cubicBezTo>
                    <a:pt x="5813" y="13581"/>
                    <a:pt x="3052" y="13581"/>
                    <a:pt x="1308" y="15303"/>
                  </a:cubicBezTo>
                  <a:cubicBezTo>
                    <a:pt x="-436" y="17025"/>
                    <a:pt x="-436" y="19815"/>
                    <a:pt x="1308" y="21537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D6C821D-85FC-94D8-BFC3-BE1931431D59}"/>
              </a:ext>
            </a:extLst>
          </p:cNvPr>
          <p:cNvGrpSpPr/>
          <p:nvPr/>
        </p:nvGrpSpPr>
        <p:grpSpPr>
          <a:xfrm>
            <a:off x="6138199" y="1329211"/>
            <a:ext cx="210957" cy="195165"/>
            <a:chOff x="3131370" y="4979933"/>
            <a:chExt cx="120184" cy="120133"/>
          </a:xfr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</p:grpSpPr>
        <p:sp>
          <p:nvSpPr>
            <p:cNvPr id="20" name="Freeform 52">
              <a:extLst>
                <a:ext uri="{FF2B5EF4-FFF2-40B4-BE49-F238E27FC236}">
                  <a16:creationId xmlns:a16="http://schemas.microsoft.com/office/drawing/2014/main" id="{B08C2544-C3BA-EA53-70A3-1942F06CB9FC}"/>
                </a:ext>
              </a:extLst>
            </p:cNvPr>
            <p:cNvSpPr/>
            <p:nvPr/>
          </p:nvSpPr>
          <p:spPr>
            <a:xfrm>
              <a:off x="3131370" y="4979933"/>
              <a:ext cx="120184" cy="120133"/>
            </a:xfrm>
            <a:custGeom>
              <a:avLst/>
              <a:gdLst>
                <a:gd name="connsiteX0" fmla="*/ 60092 w 120184"/>
                <a:gd name="connsiteY0" fmla="*/ 120134 h 120133"/>
                <a:gd name="connsiteX1" fmla="*/ 120185 w 120184"/>
                <a:gd name="connsiteY1" fmla="*/ 60070 h 120133"/>
                <a:gd name="connsiteX2" fmla="*/ 60092 w 120184"/>
                <a:gd name="connsiteY2" fmla="*/ 0 h 120133"/>
                <a:gd name="connsiteX3" fmla="*/ 0 w 120184"/>
                <a:gd name="connsiteY3" fmla="*/ 60063 h 120133"/>
                <a:gd name="connsiteX4" fmla="*/ 0 w 120184"/>
                <a:gd name="connsiteY4" fmla="*/ 60070 h 120133"/>
                <a:gd name="connsiteX5" fmla="*/ 60092 w 120184"/>
                <a:gd name="connsiteY5" fmla="*/ 120134 h 120133"/>
                <a:gd name="connsiteX6" fmla="*/ 60092 w 120184"/>
                <a:gd name="connsiteY6" fmla="*/ 8814 h 120133"/>
                <a:gd name="connsiteX7" fmla="*/ 111320 w 120184"/>
                <a:gd name="connsiteY7" fmla="*/ 60070 h 120133"/>
                <a:gd name="connsiteX8" fmla="*/ 60092 w 120184"/>
                <a:gd name="connsiteY8" fmla="*/ 111320 h 120133"/>
                <a:gd name="connsiteX9" fmla="*/ 8866 w 120184"/>
                <a:gd name="connsiteY9" fmla="*/ 60070 h 120133"/>
                <a:gd name="connsiteX10" fmla="*/ 60092 w 120184"/>
                <a:gd name="connsiteY10" fmla="*/ 8814 h 1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184" h="120133">
                  <a:moveTo>
                    <a:pt x="60092" y="120134"/>
                  </a:moveTo>
                  <a:cubicBezTo>
                    <a:pt x="93300" y="120134"/>
                    <a:pt x="120185" y="93241"/>
                    <a:pt x="120185" y="60070"/>
                  </a:cubicBezTo>
                  <a:cubicBezTo>
                    <a:pt x="120185" y="26893"/>
                    <a:pt x="93300" y="0"/>
                    <a:pt x="60092" y="0"/>
                  </a:cubicBezTo>
                  <a:cubicBezTo>
                    <a:pt x="26959" y="0"/>
                    <a:pt x="73" y="26893"/>
                    <a:pt x="0" y="60063"/>
                  </a:cubicBezTo>
                  <a:cubicBezTo>
                    <a:pt x="0" y="60070"/>
                    <a:pt x="0" y="60070"/>
                    <a:pt x="0" y="60070"/>
                  </a:cubicBezTo>
                  <a:cubicBezTo>
                    <a:pt x="73" y="93226"/>
                    <a:pt x="26959" y="120097"/>
                    <a:pt x="60092" y="120134"/>
                  </a:cubicBezTo>
                  <a:close/>
                  <a:moveTo>
                    <a:pt x="60092" y="8814"/>
                  </a:moveTo>
                  <a:cubicBezTo>
                    <a:pt x="88431" y="8814"/>
                    <a:pt x="111320" y="31761"/>
                    <a:pt x="111320" y="60070"/>
                  </a:cubicBezTo>
                  <a:cubicBezTo>
                    <a:pt x="111320" y="88373"/>
                    <a:pt x="88431" y="111320"/>
                    <a:pt x="60092" y="111320"/>
                  </a:cubicBezTo>
                  <a:cubicBezTo>
                    <a:pt x="31826" y="111320"/>
                    <a:pt x="8866" y="88373"/>
                    <a:pt x="8866" y="60070"/>
                  </a:cubicBezTo>
                  <a:cubicBezTo>
                    <a:pt x="8866" y="31775"/>
                    <a:pt x="31826" y="8843"/>
                    <a:pt x="60092" y="8814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sp>
          <p:nvSpPr>
            <p:cNvPr id="21" name="Freeform 53">
              <a:extLst>
                <a:ext uri="{FF2B5EF4-FFF2-40B4-BE49-F238E27FC236}">
                  <a16:creationId xmlns:a16="http://schemas.microsoft.com/office/drawing/2014/main" id="{3D05E9E2-7642-9A81-F94B-4072DC1BEFC8}"/>
                </a:ext>
              </a:extLst>
            </p:cNvPr>
            <p:cNvSpPr/>
            <p:nvPr/>
          </p:nvSpPr>
          <p:spPr>
            <a:xfrm>
              <a:off x="3162616" y="5020195"/>
              <a:ext cx="64741" cy="43763"/>
            </a:xfrm>
            <a:custGeom>
              <a:avLst/>
              <a:gdLst>
                <a:gd name="connsiteX0" fmla="*/ 22235 w 64741"/>
                <a:gd name="connsiteY0" fmla="*/ 42471 h 43763"/>
                <a:gd name="connsiteX1" fmla="*/ 28484 w 64741"/>
                <a:gd name="connsiteY1" fmla="*/ 42471 h 43763"/>
                <a:gd name="connsiteX2" fmla="*/ 63434 w 64741"/>
                <a:gd name="connsiteY2" fmla="*/ 7521 h 43763"/>
                <a:gd name="connsiteX3" fmla="*/ 63434 w 64741"/>
                <a:gd name="connsiteY3" fmla="*/ 1286 h 43763"/>
                <a:gd name="connsiteX4" fmla="*/ 57185 w 64741"/>
                <a:gd name="connsiteY4" fmla="*/ 1286 h 43763"/>
                <a:gd name="connsiteX5" fmla="*/ 25359 w 64741"/>
                <a:gd name="connsiteY5" fmla="*/ 33127 h 43763"/>
                <a:gd name="connsiteX6" fmla="*/ 7557 w 64741"/>
                <a:gd name="connsiteY6" fmla="*/ 15303 h 43763"/>
                <a:gd name="connsiteX7" fmla="*/ 1308 w 64741"/>
                <a:gd name="connsiteY7" fmla="*/ 15303 h 43763"/>
                <a:gd name="connsiteX8" fmla="*/ 1308 w 64741"/>
                <a:gd name="connsiteY8" fmla="*/ 21537 h 4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41" h="43763">
                  <a:moveTo>
                    <a:pt x="22235" y="42471"/>
                  </a:moveTo>
                  <a:cubicBezTo>
                    <a:pt x="23979" y="44194"/>
                    <a:pt x="26740" y="44194"/>
                    <a:pt x="28484" y="42471"/>
                  </a:cubicBezTo>
                  <a:lnTo>
                    <a:pt x="63434" y="7521"/>
                  </a:lnTo>
                  <a:cubicBezTo>
                    <a:pt x="65178" y="5798"/>
                    <a:pt x="65178" y="3008"/>
                    <a:pt x="63434" y="1286"/>
                  </a:cubicBezTo>
                  <a:cubicBezTo>
                    <a:pt x="61690" y="-429"/>
                    <a:pt x="58929" y="-429"/>
                    <a:pt x="57185" y="1286"/>
                  </a:cubicBezTo>
                  <a:lnTo>
                    <a:pt x="25359" y="33127"/>
                  </a:lnTo>
                  <a:lnTo>
                    <a:pt x="7557" y="15303"/>
                  </a:lnTo>
                  <a:cubicBezTo>
                    <a:pt x="5813" y="13581"/>
                    <a:pt x="3052" y="13581"/>
                    <a:pt x="1308" y="15303"/>
                  </a:cubicBezTo>
                  <a:cubicBezTo>
                    <a:pt x="-436" y="17025"/>
                    <a:pt x="-436" y="19815"/>
                    <a:pt x="1308" y="21537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8CA5059-8642-10B9-40BB-526E816F2973}"/>
              </a:ext>
            </a:extLst>
          </p:cNvPr>
          <p:cNvGrpSpPr/>
          <p:nvPr/>
        </p:nvGrpSpPr>
        <p:grpSpPr>
          <a:xfrm>
            <a:off x="8029872" y="1343299"/>
            <a:ext cx="210957" cy="195165"/>
            <a:chOff x="3131370" y="4979933"/>
            <a:chExt cx="120184" cy="120133"/>
          </a:xfr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</p:grpSpPr>
        <p:sp>
          <p:nvSpPr>
            <p:cNvPr id="18" name="Freeform 55">
              <a:extLst>
                <a:ext uri="{FF2B5EF4-FFF2-40B4-BE49-F238E27FC236}">
                  <a16:creationId xmlns:a16="http://schemas.microsoft.com/office/drawing/2014/main" id="{41A8A8F7-94BA-E6DB-3A79-3EFA9D0FCBA2}"/>
                </a:ext>
              </a:extLst>
            </p:cNvPr>
            <p:cNvSpPr/>
            <p:nvPr/>
          </p:nvSpPr>
          <p:spPr>
            <a:xfrm>
              <a:off x="3131370" y="4979933"/>
              <a:ext cx="120184" cy="120133"/>
            </a:xfrm>
            <a:custGeom>
              <a:avLst/>
              <a:gdLst>
                <a:gd name="connsiteX0" fmla="*/ 60092 w 120184"/>
                <a:gd name="connsiteY0" fmla="*/ 120134 h 120133"/>
                <a:gd name="connsiteX1" fmla="*/ 120185 w 120184"/>
                <a:gd name="connsiteY1" fmla="*/ 60070 h 120133"/>
                <a:gd name="connsiteX2" fmla="*/ 60092 w 120184"/>
                <a:gd name="connsiteY2" fmla="*/ 0 h 120133"/>
                <a:gd name="connsiteX3" fmla="*/ 0 w 120184"/>
                <a:gd name="connsiteY3" fmla="*/ 60063 h 120133"/>
                <a:gd name="connsiteX4" fmla="*/ 0 w 120184"/>
                <a:gd name="connsiteY4" fmla="*/ 60070 h 120133"/>
                <a:gd name="connsiteX5" fmla="*/ 60092 w 120184"/>
                <a:gd name="connsiteY5" fmla="*/ 120134 h 120133"/>
                <a:gd name="connsiteX6" fmla="*/ 60092 w 120184"/>
                <a:gd name="connsiteY6" fmla="*/ 8814 h 120133"/>
                <a:gd name="connsiteX7" fmla="*/ 111320 w 120184"/>
                <a:gd name="connsiteY7" fmla="*/ 60070 h 120133"/>
                <a:gd name="connsiteX8" fmla="*/ 60092 w 120184"/>
                <a:gd name="connsiteY8" fmla="*/ 111320 h 120133"/>
                <a:gd name="connsiteX9" fmla="*/ 8866 w 120184"/>
                <a:gd name="connsiteY9" fmla="*/ 60070 h 120133"/>
                <a:gd name="connsiteX10" fmla="*/ 60092 w 120184"/>
                <a:gd name="connsiteY10" fmla="*/ 8814 h 1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184" h="120133">
                  <a:moveTo>
                    <a:pt x="60092" y="120134"/>
                  </a:moveTo>
                  <a:cubicBezTo>
                    <a:pt x="93300" y="120134"/>
                    <a:pt x="120185" y="93241"/>
                    <a:pt x="120185" y="60070"/>
                  </a:cubicBezTo>
                  <a:cubicBezTo>
                    <a:pt x="120185" y="26893"/>
                    <a:pt x="93300" y="0"/>
                    <a:pt x="60092" y="0"/>
                  </a:cubicBezTo>
                  <a:cubicBezTo>
                    <a:pt x="26959" y="0"/>
                    <a:pt x="73" y="26893"/>
                    <a:pt x="0" y="60063"/>
                  </a:cubicBezTo>
                  <a:cubicBezTo>
                    <a:pt x="0" y="60070"/>
                    <a:pt x="0" y="60070"/>
                    <a:pt x="0" y="60070"/>
                  </a:cubicBezTo>
                  <a:cubicBezTo>
                    <a:pt x="73" y="93226"/>
                    <a:pt x="26959" y="120097"/>
                    <a:pt x="60092" y="120134"/>
                  </a:cubicBezTo>
                  <a:close/>
                  <a:moveTo>
                    <a:pt x="60092" y="8814"/>
                  </a:moveTo>
                  <a:cubicBezTo>
                    <a:pt x="88431" y="8814"/>
                    <a:pt x="111320" y="31761"/>
                    <a:pt x="111320" y="60070"/>
                  </a:cubicBezTo>
                  <a:cubicBezTo>
                    <a:pt x="111320" y="88373"/>
                    <a:pt x="88431" y="111320"/>
                    <a:pt x="60092" y="111320"/>
                  </a:cubicBezTo>
                  <a:cubicBezTo>
                    <a:pt x="31826" y="111320"/>
                    <a:pt x="8866" y="88373"/>
                    <a:pt x="8866" y="60070"/>
                  </a:cubicBezTo>
                  <a:cubicBezTo>
                    <a:pt x="8866" y="31775"/>
                    <a:pt x="31826" y="8843"/>
                    <a:pt x="60092" y="8814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sp>
          <p:nvSpPr>
            <p:cNvPr id="19" name="Freeform 56">
              <a:extLst>
                <a:ext uri="{FF2B5EF4-FFF2-40B4-BE49-F238E27FC236}">
                  <a16:creationId xmlns:a16="http://schemas.microsoft.com/office/drawing/2014/main" id="{979DEB5A-BA29-6FCB-224A-00F6228E74FA}"/>
                </a:ext>
              </a:extLst>
            </p:cNvPr>
            <p:cNvSpPr/>
            <p:nvPr/>
          </p:nvSpPr>
          <p:spPr>
            <a:xfrm>
              <a:off x="3162616" y="5020195"/>
              <a:ext cx="64741" cy="43763"/>
            </a:xfrm>
            <a:custGeom>
              <a:avLst/>
              <a:gdLst>
                <a:gd name="connsiteX0" fmla="*/ 22235 w 64741"/>
                <a:gd name="connsiteY0" fmla="*/ 42471 h 43763"/>
                <a:gd name="connsiteX1" fmla="*/ 28484 w 64741"/>
                <a:gd name="connsiteY1" fmla="*/ 42471 h 43763"/>
                <a:gd name="connsiteX2" fmla="*/ 63434 w 64741"/>
                <a:gd name="connsiteY2" fmla="*/ 7521 h 43763"/>
                <a:gd name="connsiteX3" fmla="*/ 63434 w 64741"/>
                <a:gd name="connsiteY3" fmla="*/ 1286 h 43763"/>
                <a:gd name="connsiteX4" fmla="*/ 57185 w 64741"/>
                <a:gd name="connsiteY4" fmla="*/ 1286 h 43763"/>
                <a:gd name="connsiteX5" fmla="*/ 25359 w 64741"/>
                <a:gd name="connsiteY5" fmla="*/ 33127 h 43763"/>
                <a:gd name="connsiteX6" fmla="*/ 7557 w 64741"/>
                <a:gd name="connsiteY6" fmla="*/ 15303 h 43763"/>
                <a:gd name="connsiteX7" fmla="*/ 1308 w 64741"/>
                <a:gd name="connsiteY7" fmla="*/ 15303 h 43763"/>
                <a:gd name="connsiteX8" fmla="*/ 1308 w 64741"/>
                <a:gd name="connsiteY8" fmla="*/ 21537 h 4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41" h="43763">
                  <a:moveTo>
                    <a:pt x="22235" y="42471"/>
                  </a:moveTo>
                  <a:cubicBezTo>
                    <a:pt x="23979" y="44194"/>
                    <a:pt x="26740" y="44194"/>
                    <a:pt x="28484" y="42471"/>
                  </a:cubicBezTo>
                  <a:lnTo>
                    <a:pt x="63434" y="7521"/>
                  </a:lnTo>
                  <a:cubicBezTo>
                    <a:pt x="65178" y="5798"/>
                    <a:pt x="65178" y="3008"/>
                    <a:pt x="63434" y="1286"/>
                  </a:cubicBezTo>
                  <a:cubicBezTo>
                    <a:pt x="61690" y="-429"/>
                    <a:pt x="58929" y="-429"/>
                    <a:pt x="57185" y="1286"/>
                  </a:cubicBezTo>
                  <a:lnTo>
                    <a:pt x="25359" y="33127"/>
                  </a:lnTo>
                  <a:lnTo>
                    <a:pt x="7557" y="15303"/>
                  </a:lnTo>
                  <a:cubicBezTo>
                    <a:pt x="5813" y="13581"/>
                    <a:pt x="3052" y="13581"/>
                    <a:pt x="1308" y="15303"/>
                  </a:cubicBezTo>
                  <a:cubicBezTo>
                    <a:pt x="-436" y="17025"/>
                    <a:pt x="-436" y="19815"/>
                    <a:pt x="1308" y="21537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</p:grpSp>
      <p:sp>
        <p:nvSpPr>
          <p:cNvPr id="34" name="Shape 7033">
            <a:extLst>
              <a:ext uri="{FF2B5EF4-FFF2-40B4-BE49-F238E27FC236}">
                <a16:creationId xmlns:a16="http://schemas.microsoft.com/office/drawing/2014/main" id="{92BCD882-86F3-B7D2-7919-C96A0801BE04}"/>
              </a:ext>
            </a:extLst>
          </p:cNvPr>
          <p:cNvSpPr/>
          <p:nvPr/>
        </p:nvSpPr>
        <p:spPr>
          <a:xfrm>
            <a:off x="9001549" y="1286672"/>
            <a:ext cx="1232298" cy="1140533"/>
          </a:xfrm>
          <a:prstGeom prst="arc">
            <a:avLst>
              <a:gd name="adj1" fmla="val 19803908"/>
              <a:gd name="adj2" fmla="val 17669316"/>
            </a:avLst>
          </a:prstGeom>
          <a:noFill/>
          <a:ln w="25400" cap="rnd" cmpd="sng">
            <a:solidFill>
              <a:srgbClr val="000000"/>
            </a:solidFill>
            <a:prstDash val="sysDot"/>
            <a:round/>
            <a:headEnd type="none" w="lg" len="med"/>
            <a:tailEnd type="none" w="lg" len="med"/>
          </a:ln>
        </p:spPr>
        <p:txBody>
          <a:bodyPr lIns="121824" tIns="60896" rIns="121824" bIns="60896" anchor="ctr" anchorCtr="0">
            <a:noAutofit/>
          </a:bodyPr>
          <a:lstStyle/>
          <a:p>
            <a:pPr algn="ctr"/>
            <a:endParaRPr sz="1200">
              <a:solidFill>
                <a:srgbClr val="FFFFFF"/>
              </a:solidFill>
              <a:ea typeface="Roboto Condensed"/>
              <a:cs typeface="Calibri" panose="020F0502020204030204" pitchFamily="34" charset="0"/>
              <a:sym typeface="Roboto Condensed"/>
            </a:endParaRPr>
          </a:p>
        </p:txBody>
      </p:sp>
      <p:sp>
        <p:nvSpPr>
          <p:cNvPr id="35" name="Shape 1183">
            <a:extLst>
              <a:ext uri="{FF2B5EF4-FFF2-40B4-BE49-F238E27FC236}">
                <a16:creationId xmlns:a16="http://schemas.microsoft.com/office/drawing/2014/main" id="{053B9CD5-4F10-1764-B64C-EDB22FF97727}"/>
              </a:ext>
            </a:extLst>
          </p:cNvPr>
          <p:cNvSpPr txBox="1"/>
          <p:nvPr/>
        </p:nvSpPr>
        <p:spPr>
          <a:xfrm>
            <a:off x="8996904" y="1291397"/>
            <a:ext cx="1233009" cy="1141191"/>
          </a:xfrm>
          <a:prstGeom prst="ellipse">
            <a:avLst/>
          </a:prstGeom>
          <a:noFill/>
          <a:ln w="22225" cap="flat" cmpd="sng" algn="ctr">
            <a:noFill/>
            <a:prstDash val="solid"/>
          </a:ln>
          <a:effectLst/>
        </p:spPr>
        <p:txBody>
          <a:bodyPr lIns="0" tIns="91440" rIns="0" bIns="9144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Calibri" panose="020F0502020204030204" pitchFamily="34" charset="0"/>
              </a:rPr>
              <a:t>Create Warehouse Request</a:t>
            </a:r>
          </a:p>
        </p:txBody>
      </p:sp>
      <p:sp>
        <p:nvSpPr>
          <p:cNvPr id="37" name="Freeform 56">
            <a:extLst>
              <a:ext uri="{FF2B5EF4-FFF2-40B4-BE49-F238E27FC236}">
                <a16:creationId xmlns:a16="http://schemas.microsoft.com/office/drawing/2014/main" id="{7A1048E7-2EF1-4823-CC12-43B6EBAEEA8E}"/>
              </a:ext>
            </a:extLst>
          </p:cNvPr>
          <p:cNvSpPr/>
          <p:nvPr/>
        </p:nvSpPr>
        <p:spPr>
          <a:xfrm>
            <a:off x="9964819" y="1396914"/>
            <a:ext cx="113639" cy="71096"/>
          </a:xfrm>
          <a:custGeom>
            <a:avLst/>
            <a:gdLst>
              <a:gd name="connsiteX0" fmla="*/ 22235 w 64741"/>
              <a:gd name="connsiteY0" fmla="*/ 42471 h 43763"/>
              <a:gd name="connsiteX1" fmla="*/ 28484 w 64741"/>
              <a:gd name="connsiteY1" fmla="*/ 42471 h 43763"/>
              <a:gd name="connsiteX2" fmla="*/ 63434 w 64741"/>
              <a:gd name="connsiteY2" fmla="*/ 7521 h 43763"/>
              <a:gd name="connsiteX3" fmla="*/ 63434 w 64741"/>
              <a:gd name="connsiteY3" fmla="*/ 1286 h 43763"/>
              <a:gd name="connsiteX4" fmla="*/ 57185 w 64741"/>
              <a:gd name="connsiteY4" fmla="*/ 1286 h 43763"/>
              <a:gd name="connsiteX5" fmla="*/ 25359 w 64741"/>
              <a:gd name="connsiteY5" fmla="*/ 33127 h 43763"/>
              <a:gd name="connsiteX6" fmla="*/ 7557 w 64741"/>
              <a:gd name="connsiteY6" fmla="*/ 15303 h 43763"/>
              <a:gd name="connsiteX7" fmla="*/ 1308 w 64741"/>
              <a:gd name="connsiteY7" fmla="*/ 15303 h 43763"/>
              <a:gd name="connsiteX8" fmla="*/ 1308 w 64741"/>
              <a:gd name="connsiteY8" fmla="*/ 21537 h 4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741" h="43763">
                <a:moveTo>
                  <a:pt x="22235" y="42471"/>
                </a:moveTo>
                <a:cubicBezTo>
                  <a:pt x="23979" y="44194"/>
                  <a:pt x="26740" y="44194"/>
                  <a:pt x="28484" y="42471"/>
                </a:cubicBezTo>
                <a:lnTo>
                  <a:pt x="63434" y="7521"/>
                </a:lnTo>
                <a:cubicBezTo>
                  <a:pt x="65178" y="5798"/>
                  <a:pt x="65178" y="3008"/>
                  <a:pt x="63434" y="1286"/>
                </a:cubicBezTo>
                <a:cubicBezTo>
                  <a:pt x="61690" y="-429"/>
                  <a:pt x="58929" y="-429"/>
                  <a:pt x="57185" y="1286"/>
                </a:cubicBezTo>
                <a:lnTo>
                  <a:pt x="25359" y="33127"/>
                </a:lnTo>
                <a:lnTo>
                  <a:pt x="7557" y="15303"/>
                </a:lnTo>
                <a:cubicBezTo>
                  <a:pt x="5813" y="13581"/>
                  <a:pt x="3052" y="13581"/>
                  <a:pt x="1308" y="15303"/>
                </a:cubicBezTo>
                <a:cubicBezTo>
                  <a:pt x="-436" y="17025"/>
                  <a:pt x="-436" y="19815"/>
                  <a:pt x="1308" y="21537"/>
                </a:cubicBezTo>
                <a:close/>
              </a:path>
            </a:pathLst>
          </a:custGeo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  <a:ln w="726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200">
              <a:solidFill>
                <a:srgbClr val="000000"/>
              </a:solidFill>
              <a:cs typeface="Calibri" panose="020F0502020204030204" pitchFamily="34" charset="0"/>
            </a:endParaRPr>
          </a:p>
        </p:txBody>
      </p:sp>
      <p:sp>
        <p:nvSpPr>
          <p:cNvPr id="38" name="Freeform 55">
            <a:extLst>
              <a:ext uri="{FF2B5EF4-FFF2-40B4-BE49-F238E27FC236}">
                <a16:creationId xmlns:a16="http://schemas.microsoft.com/office/drawing/2014/main" id="{90CC4DE1-6B84-D345-6DD3-2B3981F66F27}"/>
              </a:ext>
            </a:extLst>
          </p:cNvPr>
          <p:cNvSpPr/>
          <p:nvPr/>
        </p:nvSpPr>
        <p:spPr>
          <a:xfrm>
            <a:off x="9915445" y="1322875"/>
            <a:ext cx="210957" cy="195165"/>
          </a:xfrm>
          <a:custGeom>
            <a:avLst/>
            <a:gdLst>
              <a:gd name="connsiteX0" fmla="*/ 60092 w 120184"/>
              <a:gd name="connsiteY0" fmla="*/ 120134 h 120133"/>
              <a:gd name="connsiteX1" fmla="*/ 120185 w 120184"/>
              <a:gd name="connsiteY1" fmla="*/ 60070 h 120133"/>
              <a:gd name="connsiteX2" fmla="*/ 60092 w 120184"/>
              <a:gd name="connsiteY2" fmla="*/ 0 h 120133"/>
              <a:gd name="connsiteX3" fmla="*/ 0 w 120184"/>
              <a:gd name="connsiteY3" fmla="*/ 60063 h 120133"/>
              <a:gd name="connsiteX4" fmla="*/ 0 w 120184"/>
              <a:gd name="connsiteY4" fmla="*/ 60070 h 120133"/>
              <a:gd name="connsiteX5" fmla="*/ 60092 w 120184"/>
              <a:gd name="connsiteY5" fmla="*/ 120134 h 120133"/>
              <a:gd name="connsiteX6" fmla="*/ 60092 w 120184"/>
              <a:gd name="connsiteY6" fmla="*/ 8814 h 120133"/>
              <a:gd name="connsiteX7" fmla="*/ 111320 w 120184"/>
              <a:gd name="connsiteY7" fmla="*/ 60070 h 120133"/>
              <a:gd name="connsiteX8" fmla="*/ 60092 w 120184"/>
              <a:gd name="connsiteY8" fmla="*/ 111320 h 120133"/>
              <a:gd name="connsiteX9" fmla="*/ 8866 w 120184"/>
              <a:gd name="connsiteY9" fmla="*/ 60070 h 120133"/>
              <a:gd name="connsiteX10" fmla="*/ 60092 w 120184"/>
              <a:gd name="connsiteY10" fmla="*/ 8814 h 120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0184" h="120133">
                <a:moveTo>
                  <a:pt x="60092" y="120134"/>
                </a:moveTo>
                <a:cubicBezTo>
                  <a:pt x="93300" y="120134"/>
                  <a:pt x="120185" y="93241"/>
                  <a:pt x="120185" y="60070"/>
                </a:cubicBezTo>
                <a:cubicBezTo>
                  <a:pt x="120185" y="26893"/>
                  <a:pt x="93300" y="0"/>
                  <a:pt x="60092" y="0"/>
                </a:cubicBezTo>
                <a:cubicBezTo>
                  <a:pt x="26959" y="0"/>
                  <a:pt x="73" y="26893"/>
                  <a:pt x="0" y="60063"/>
                </a:cubicBezTo>
                <a:cubicBezTo>
                  <a:pt x="0" y="60070"/>
                  <a:pt x="0" y="60070"/>
                  <a:pt x="0" y="60070"/>
                </a:cubicBezTo>
                <a:cubicBezTo>
                  <a:pt x="73" y="93226"/>
                  <a:pt x="26959" y="120097"/>
                  <a:pt x="60092" y="120134"/>
                </a:cubicBezTo>
                <a:close/>
                <a:moveTo>
                  <a:pt x="60092" y="8814"/>
                </a:moveTo>
                <a:cubicBezTo>
                  <a:pt x="88431" y="8814"/>
                  <a:pt x="111320" y="31761"/>
                  <a:pt x="111320" y="60070"/>
                </a:cubicBezTo>
                <a:cubicBezTo>
                  <a:pt x="111320" y="88373"/>
                  <a:pt x="88431" y="111320"/>
                  <a:pt x="60092" y="111320"/>
                </a:cubicBezTo>
                <a:cubicBezTo>
                  <a:pt x="31826" y="111320"/>
                  <a:pt x="8866" y="88373"/>
                  <a:pt x="8866" y="60070"/>
                </a:cubicBezTo>
                <a:cubicBezTo>
                  <a:pt x="8866" y="31775"/>
                  <a:pt x="31826" y="8843"/>
                  <a:pt x="60092" y="8814"/>
                </a:cubicBezTo>
                <a:close/>
              </a:path>
            </a:pathLst>
          </a:custGeo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  <a:ln w="726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200">
              <a:solidFill>
                <a:srgbClr val="000000"/>
              </a:solidFill>
              <a:cs typeface="Calibri" panose="020F0502020204030204" pitchFamily="34" charset="0"/>
            </a:endParaRPr>
          </a:p>
        </p:txBody>
      </p:sp>
      <p:sp>
        <p:nvSpPr>
          <p:cNvPr id="39" name="Cylinder 38">
            <a:extLst>
              <a:ext uri="{FF2B5EF4-FFF2-40B4-BE49-F238E27FC236}">
                <a16:creationId xmlns:a16="http://schemas.microsoft.com/office/drawing/2014/main" id="{A5B0D038-E047-2847-458F-DA3E805EF5DD}"/>
              </a:ext>
            </a:extLst>
          </p:cNvPr>
          <p:cNvSpPr/>
          <p:nvPr/>
        </p:nvSpPr>
        <p:spPr>
          <a:xfrm>
            <a:off x="1493520" y="2888882"/>
            <a:ext cx="757278" cy="874776"/>
          </a:xfrm>
          <a:prstGeom prst="can">
            <a:avLst/>
          </a:prstGeom>
          <a:solidFill>
            <a:srgbClr val="2F334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ylinder 39">
            <a:extLst>
              <a:ext uri="{FF2B5EF4-FFF2-40B4-BE49-F238E27FC236}">
                <a16:creationId xmlns:a16="http://schemas.microsoft.com/office/drawing/2014/main" id="{61B24D13-6E05-845B-297D-58060029A987}"/>
              </a:ext>
            </a:extLst>
          </p:cNvPr>
          <p:cNvSpPr/>
          <p:nvPr/>
        </p:nvSpPr>
        <p:spPr>
          <a:xfrm>
            <a:off x="3353632" y="2888882"/>
            <a:ext cx="757278" cy="874776"/>
          </a:xfrm>
          <a:prstGeom prst="can">
            <a:avLst/>
          </a:prstGeom>
          <a:solidFill>
            <a:srgbClr val="E997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lowchart: Direct Access Storage 40">
            <a:extLst>
              <a:ext uri="{FF2B5EF4-FFF2-40B4-BE49-F238E27FC236}">
                <a16:creationId xmlns:a16="http://schemas.microsoft.com/office/drawing/2014/main" id="{0C722D2C-A972-1F8A-E080-475306FE330F}"/>
              </a:ext>
            </a:extLst>
          </p:cNvPr>
          <p:cNvSpPr/>
          <p:nvPr/>
        </p:nvSpPr>
        <p:spPr>
          <a:xfrm>
            <a:off x="5183170" y="3145536"/>
            <a:ext cx="1477899" cy="566928"/>
          </a:xfrm>
          <a:prstGeom prst="flowChartMagneticDrum">
            <a:avLst/>
          </a:prstGeom>
          <a:solidFill>
            <a:srgbClr val="89898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B25A866-5D74-7494-1205-C5009D42FB79}"/>
              </a:ext>
            </a:extLst>
          </p:cNvPr>
          <p:cNvGrpSpPr/>
          <p:nvPr/>
        </p:nvGrpSpPr>
        <p:grpSpPr>
          <a:xfrm>
            <a:off x="7378932" y="2507715"/>
            <a:ext cx="757278" cy="704022"/>
            <a:chOff x="3470617" y="1828985"/>
            <a:chExt cx="2569971" cy="2572405"/>
          </a:xfrm>
        </p:grpSpPr>
        <p:sp>
          <p:nvSpPr>
            <p:cNvPr id="43" name="Shape 7033">
              <a:extLst>
                <a:ext uri="{FF2B5EF4-FFF2-40B4-BE49-F238E27FC236}">
                  <a16:creationId xmlns:a16="http://schemas.microsoft.com/office/drawing/2014/main" id="{C087E99C-2E11-FBD1-69EF-811D6090952A}"/>
                </a:ext>
              </a:extLst>
            </p:cNvPr>
            <p:cNvSpPr/>
            <p:nvPr/>
          </p:nvSpPr>
          <p:spPr>
            <a:xfrm>
              <a:off x="3480268" y="1828985"/>
              <a:ext cx="2560320" cy="2560320"/>
            </a:xfrm>
            <a:prstGeom prst="arc">
              <a:avLst>
                <a:gd name="adj1" fmla="val 19803908"/>
                <a:gd name="adj2" fmla="val 17669316"/>
              </a:avLst>
            </a:prstGeom>
            <a:noFill/>
            <a:ln w="25400" cap="rnd" cmpd="sng">
              <a:solidFill>
                <a:srgbClr val="000000"/>
              </a:solidFill>
              <a:prstDash val="sysDot"/>
              <a:round/>
              <a:headEnd type="none" w="lg" len="med"/>
              <a:tailEnd type="none" w="lg" len="med"/>
            </a:ln>
          </p:spPr>
          <p:txBody>
            <a:bodyPr lIns="121824" tIns="60896" rIns="121824" bIns="60896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Roboto Condensed"/>
                <a:cs typeface="Calibri" panose="020F0502020204030204" pitchFamily="34" charset="0"/>
                <a:sym typeface="Roboto Condensed"/>
              </a:endParaRPr>
            </a:p>
          </p:txBody>
        </p:sp>
        <p:sp>
          <p:nvSpPr>
            <p:cNvPr id="44" name="Shape 1183">
              <a:extLst>
                <a:ext uri="{FF2B5EF4-FFF2-40B4-BE49-F238E27FC236}">
                  <a16:creationId xmlns:a16="http://schemas.microsoft.com/office/drawing/2014/main" id="{C00E2C43-576F-F78F-66E2-E3D07805EA31}"/>
                </a:ext>
              </a:extLst>
            </p:cNvPr>
            <p:cNvSpPr txBox="1"/>
            <p:nvPr/>
          </p:nvSpPr>
          <p:spPr>
            <a:xfrm>
              <a:off x="3470617" y="1839591"/>
              <a:ext cx="2561798" cy="2561799"/>
            </a:xfrm>
            <a:prstGeom prst="ellipse">
              <a:avLst/>
            </a:prstGeom>
            <a:noFill/>
            <a:ln w="22225" cap="flat" cmpd="sng" algn="ctr">
              <a:noFill/>
              <a:prstDash val="solid"/>
            </a:ln>
            <a:effectLst/>
          </p:spPr>
          <p:txBody>
            <a:bodyPr lIns="0" tIns="91440" rIns="0" bIns="9144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Calibri" panose="020F0502020204030204" pitchFamily="34" charset="0"/>
                </a:rPr>
                <a:t>Subservice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59BDD82E-AE41-8EF7-BD64-8194172E3A19}"/>
              </a:ext>
            </a:extLst>
          </p:cNvPr>
          <p:cNvGrpSpPr/>
          <p:nvPr/>
        </p:nvGrpSpPr>
        <p:grpSpPr>
          <a:xfrm>
            <a:off x="7942237" y="2504408"/>
            <a:ext cx="129152" cy="119904"/>
            <a:chOff x="3131370" y="4979933"/>
            <a:chExt cx="120184" cy="120133"/>
          </a:xfr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</p:grpSpPr>
        <p:sp>
          <p:nvSpPr>
            <p:cNvPr id="46" name="Freeform 55">
              <a:extLst>
                <a:ext uri="{FF2B5EF4-FFF2-40B4-BE49-F238E27FC236}">
                  <a16:creationId xmlns:a16="http://schemas.microsoft.com/office/drawing/2014/main" id="{F91C1926-819E-FF28-4B0A-6F8689B9EA78}"/>
                </a:ext>
              </a:extLst>
            </p:cNvPr>
            <p:cNvSpPr/>
            <p:nvPr/>
          </p:nvSpPr>
          <p:spPr>
            <a:xfrm>
              <a:off x="3131370" y="4979933"/>
              <a:ext cx="120184" cy="120133"/>
            </a:xfrm>
            <a:custGeom>
              <a:avLst/>
              <a:gdLst>
                <a:gd name="connsiteX0" fmla="*/ 60092 w 120184"/>
                <a:gd name="connsiteY0" fmla="*/ 120134 h 120133"/>
                <a:gd name="connsiteX1" fmla="*/ 120185 w 120184"/>
                <a:gd name="connsiteY1" fmla="*/ 60070 h 120133"/>
                <a:gd name="connsiteX2" fmla="*/ 60092 w 120184"/>
                <a:gd name="connsiteY2" fmla="*/ 0 h 120133"/>
                <a:gd name="connsiteX3" fmla="*/ 0 w 120184"/>
                <a:gd name="connsiteY3" fmla="*/ 60063 h 120133"/>
                <a:gd name="connsiteX4" fmla="*/ 0 w 120184"/>
                <a:gd name="connsiteY4" fmla="*/ 60070 h 120133"/>
                <a:gd name="connsiteX5" fmla="*/ 60092 w 120184"/>
                <a:gd name="connsiteY5" fmla="*/ 120134 h 120133"/>
                <a:gd name="connsiteX6" fmla="*/ 60092 w 120184"/>
                <a:gd name="connsiteY6" fmla="*/ 8814 h 120133"/>
                <a:gd name="connsiteX7" fmla="*/ 111320 w 120184"/>
                <a:gd name="connsiteY7" fmla="*/ 60070 h 120133"/>
                <a:gd name="connsiteX8" fmla="*/ 60092 w 120184"/>
                <a:gd name="connsiteY8" fmla="*/ 111320 h 120133"/>
                <a:gd name="connsiteX9" fmla="*/ 8866 w 120184"/>
                <a:gd name="connsiteY9" fmla="*/ 60070 h 120133"/>
                <a:gd name="connsiteX10" fmla="*/ 60092 w 120184"/>
                <a:gd name="connsiteY10" fmla="*/ 8814 h 1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184" h="120133">
                  <a:moveTo>
                    <a:pt x="60092" y="120134"/>
                  </a:moveTo>
                  <a:cubicBezTo>
                    <a:pt x="93300" y="120134"/>
                    <a:pt x="120185" y="93241"/>
                    <a:pt x="120185" y="60070"/>
                  </a:cubicBezTo>
                  <a:cubicBezTo>
                    <a:pt x="120185" y="26893"/>
                    <a:pt x="93300" y="0"/>
                    <a:pt x="60092" y="0"/>
                  </a:cubicBezTo>
                  <a:cubicBezTo>
                    <a:pt x="26959" y="0"/>
                    <a:pt x="73" y="26893"/>
                    <a:pt x="0" y="60063"/>
                  </a:cubicBezTo>
                  <a:cubicBezTo>
                    <a:pt x="0" y="60070"/>
                    <a:pt x="0" y="60070"/>
                    <a:pt x="0" y="60070"/>
                  </a:cubicBezTo>
                  <a:cubicBezTo>
                    <a:pt x="73" y="93226"/>
                    <a:pt x="26959" y="120097"/>
                    <a:pt x="60092" y="120134"/>
                  </a:cubicBezTo>
                  <a:close/>
                  <a:moveTo>
                    <a:pt x="60092" y="8814"/>
                  </a:moveTo>
                  <a:cubicBezTo>
                    <a:pt x="88431" y="8814"/>
                    <a:pt x="111320" y="31761"/>
                    <a:pt x="111320" y="60070"/>
                  </a:cubicBezTo>
                  <a:cubicBezTo>
                    <a:pt x="111320" y="88373"/>
                    <a:pt x="88431" y="111320"/>
                    <a:pt x="60092" y="111320"/>
                  </a:cubicBezTo>
                  <a:cubicBezTo>
                    <a:pt x="31826" y="111320"/>
                    <a:pt x="8866" y="88373"/>
                    <a:pt x="8866" y="60070"/>
                  </a:cubicBezTo>
                  <a:cubicBezTo>
                    <a:pt x="8866" y="31775"/>
                    <a:pt x="31826" y="8843"/>
                    <a:pt x="60092" y="8814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sp>
          <p:nvSpPr>
            <p:cNvPr id="47" name="Freeform 56">
              <a:extLst>
                <a:ext uri="{FF2B5EF4-FFF2-40B4-BE49-F238E27FC236}">
                  <a16:creationId xmlns:a16="http://schemas.microsoft.com/office/drawing/2014/main" id="{E9DF90AE-DDBC-5A96-4EFF-08BBE7624719}"/>
                </a:ext>
              </a:extLst>
            </p:cNvPr>
            <p:cNvSpPr/>
            <p:nvPr/>
          </p:nvSpPr>
          <p:spPr>
            <a:xfrm>
              <a:off x="3162616" y="5020195"/>
              <a:ext cx="64741" cy="43763"/>
            </a:xfrm>
            <a:custGeom>
              <a:avLst/>
              <a:gdLst>
                <a:gd name="connsiteX0" fmla="*/ 22235 w 64741"/>
                <a:gd name="connsiteY0" fmla="*/ 42471 h 43763"/>
                <a:gd name="connsiteX1" fmla="*/ 28484 w 64741"/>
                <a:gd name="connsiteY1" fmla="*/ 42471 h 43763"/>
                <a:gd name="connsiteX2" fmla="*/ 63434 w 64741"/>
                <a:gd name="connsiteY2" fmla="*/ 7521 h 43763"/>
                <a:gd name="connsiteX3" fmla="*/ 63434 w 64741"/>
                <a:gd name="connsiteY3" fmla="*/ 1286 h 43763"/>
                <a:gd name="connsiteX4" fmla="*/ 57185 w 64741"/>
                <a:gd name="connsiteY4" fmla="*/ 1286 h 43763"/>
                <a:gd name="connsiteX5" fmla="*/ 25359 w 64741"/>
                <a:gd name="connsiteY5" fmla="*/ 33127 h 43763"/>
                <a:gd name="connsiteX6" fmla="*/ 7557 w 64741"/>
                <a:gd name="connsiteY6" fmla="*/ 15303 h 43763"/>
                <a:gd name="connsiteX7" fmla="*/ 1308 w 64741"/>
                <a:gd name="connsiteY7" fmla="*/ 15303 h 43763"/>
                <a:gd name="connsiteX8" fmla="*/ 1308 w 64741"/>
                <a:gd name="connsiteY8" fmla="*/ 21537 h 4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41" h="43763">
                  <a:moveTo>
                    <a:pt x="22235" y="42471"/>
                  </a:moveTo>
                  <a:cubicBezTo>
                    <a:pt x="23979" y="44194"/>
                    <a:pt x="26740" y="44194"/>
                    <a:pt x="28484" y="42471"/>
                  </a:cubicBezTo>
                  <a:lnTo>
                    <a:pt x="63434" y="7521"/>
                  </a:lnTo>
                  <a:cubicBezTo>
                    <a:pt x="65178" y="5798"/>
                    <a:pt x="65178" y="3008"/>
                    <a:pt x="63434" y="1286"/>
                  </a:cubicBezTo>
                  <a:cubicBezTo>
                    <a:pt x="61690" y="-429"/>
                    <a:pt x="58929" y="-429"/>
                    <a:pt x="57185" y="1286"/>
                  </a:cubicBezTo>
                  <a:lnTo>
                    <a:pt x="25359" y="33127"/>
                  </a:lnTo>
                  <a:lnTo>
                    <a:pt x="7557" y="15303"/>
                  </a:lnTo>
                  <a:cubicBezTo>
                    <a:pt x="5813" y="13581"/>
                    <a:pt x="3052" y="13581"/>
                    <a:pt x="1308" y="15303"/>
                  </a:cubicBezTo>
                  <a:cubicBezTo>
                    <a:pt x="-436" y="17025"/>
                    <a:pt x="-436" y="19815"/>
                    <a:pt x="1308" y="21537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CA59169-8489-CA05-B788-D933883FF2C3}"/>
              </a:ext>
            </a:extLst>
          </p:cNvPr>
          <p:cNvGrpSpPr/>
          <p:nvPr/>
        </p:nvGrpSpPr>
        <p:grpSpPr>
          <a:xfrm>
            <a:off x="7378932" y="3245712"/>
            <a:ext cx="757278" cy="704022"/>
            <a:chOff x="3470617" y="1828985"/>
            <a:chExt cx="2569971" cy="2572405"/>
          </a:xfrm>
        </p:grpSpPr>
        <p:sp>
          <p:nvSpPr>
            <p:cNvPr id="49" name="Shape 7033">
              <a:extLst>
                <a:ext uri="{FF2B5EF4-FFF2-40B4-BE49-F238E27FC236}">
                  <a16:creationId xmlns:a16="http://schemas.microsoft.com/office/drawing/2014/main" id="{108C9C6D-41CC-4D5D-7B06-A02C102A102C}"/>
                </a:ext>
              </a:extLst>
            </p:cNvPr>
            <p:cNvSpPr/>
            <p:nvPr/>
          </p:nvSpPr>
          <p:spPr>
            <a:xfrm>
              <a:off x="3480268" y="1828985"/>
              <a:ext cx="2560320" cy="2560320"/>
            </a:xfrm>
            <a:prstGeom prst="arc">
              <a:avLst>
                <a:gd name="adj1" fmla="val 19803908"/>
                <a:gd name="adj2" fmla="val 17669316"/>
              </a:avLst>
            </a:prstGeom>
            <a:noFill/>
            <a:ln w="25400" cap="rnd" cmpd="sng">
              <a:solidFill>
                <a:srgbClr val="000000"/>
              </a:solidFill>
              <a:prstDash val="sysDot"/>
              <a:round/>
              <a:headEnd type="none" w="lg" len="med"/>
              <a:tailEnd type="none" w="lg" len="med"/>
            </a:ln>
          </p:spPr>
          <p:txBody>
            <a:bodyPr lIns="121824" tIns="60896" rIns="121824" bIns="60896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Roboto Condensed"/>
                <a:cs typeface="Calibri" panose="020F0502020204030204" pitchFamily="34" charset="0"/>
                <a:sym typeface="Roboto Condensed"/>
              </a:endParaRPr>
            </a:p>
          </p:txBody>
        </p:sp>
        <p:sp>
          <p:nvSpPr>
            <p:cNvPr id="50" name="Shape 1183">
              <a:extLst>
                <a:ext uri="{FF2B5EF4-FFF2-40B4-BE49-F238E27FC236}">
                  <a16:creationId xmlns:a16="http://schemas.microsoft.com/office/drawing/2014/main" id="{D920959E-DDD5-70F4-F35D-99754A2B14E8}"/>
                </a:ext>
              </a:extLst>
            </p:cNvPr>
            <p:cNvSpPr txBox="1"/>
            <p:nvPr/>
          </p:nvSpPr>
          <p:spPr>
            <a:xfrm>
              <a:off x="3470617" y="1839591"/>
              <a:ext cx="2561798" cy="2561799"/>
            </a:xfrm>
            <a:prstGeom prst="ellipse">
              <a:avLst/>
            </a:prstGeom>
            <a:noFill/>
            <a:ln w="22225" cap="flat" cmpd="sng" algn="ctr">
              <a:noFill/>
              <a:prstDash val="solid"/>
            </a:ln>
            <a:effectLst/>
          </p:spPr>
          <p:txBody>
            <a:bodyPr lIns="0" tIns="91440" rIns="0" bIns="9144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Calibri" panose="020F0502020204030204" pitchFamily="34" charset="0"/>
                </a:rPr>
                <a:t>Subservice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9E699CA-0FF5-BA4E-8D8B-E99697D9467E}"/>
              </a:ext>
            </a:extLst>
          </p:cNvPr>
          <p:cNvGrpSpPr/>
          <p:nvPr/>
        </p:nvGrpSpPr>
        <p:grpSpPr>
          <a:xfrm>
            <a:off x="7942237" y="3242405"/>
            <a:ext cx="129152" cy="119904"/>
            <a:chOff x="3131370" y="4979933"/>
            <a:chExt cx="120184" cy="120133"/>
          </a:xfr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</p:grpSpPr>
        <p:sp>
          <p:nvSpPr>
            <p:cNvPr id="52" name="Freeform 55">
              <a:extLst>
                <a:ext uri="{FF2B5EF4-FFF2-40B4-BE49-F238E27FC236}">
                  <a16:creationId xmlns:a16="http://schemas.microsoft.com/office/drawing/2014/main" id="{328B66B6-E54D-F59B-DB38-B8BA4A8EF7C0}"/>
                </a:ext>
              </a:extLst>
            </p:cNvPr>
            <p:cNvSpPr/>
            <p:nvPr/>
          </p:nvSpPr>
          <p:spPr>
            <a:xfrm>
              <a:off x="3131370" y="4979933"/>
              <a:ext cx="120184" cy="120133"/>
            </a:xfrm>
            <a:custGeom>
              <a:avLst/>
              <a:gdLst>
                <a:gd name="connsiteX0" fmla="*/ 60092 w 120184"/>
                <a:gd name="connsiteY0" fmla="*/ 120134 h 120133"/>
                <a:gd name="connsiteX1" fmla="*/ 120185 w 120184"/>
                <a:gd name="connsiteY1" fmla="*/ 60070 h 120133"/>
                <a:gd name="connsiteX2" fmla="*/ 60092 w 120184"/>
                <a:gd name="connsiteY2" fmla="*/ 0 h 120133"/>
                <a:gd name="connsiteX3" fmla="*/ 0 w 120184"/>
                <a:gd name="connsiteY3" fmla="*/ 60063 h 120133"/>
                <a:gd name="connsiteX4" fmla="*/ 0 w 120184"/>
                <a:gd name="connsiteY4" fmla="*/ 60070 h 120133"/>
                <a:gd name="connsiteX5" fmla="*/ 60092 w 120184"/>
                <a:gd name="connsiteY5" fmla="*/ 120134 h 120133"/>
                <a:gd name="connsiteX6" fmla="*/ 60092 w 120184"/>
                <a:gd name="connsiteY6" fmla="*/ 8814 h 120133"/>
                <a:gd name="connsiteX7" fmla="*/ 111320 w 120184"/>
                <a:gd name="connsiteY7" fmla="*/ 60070 h 120133"/>
                <a:gd name="connsiteX8" fmla="*/ 60092 w 120184"/>
                <a:gd name="connsiteY8" fmla="*/ 111320 h 120133"/>
                <a:gd name="connsiteX9" fmla="*/ 8866 w 120184"/>
                <a:gd name="connsiteY9" fmla="*/ 60070 h 120133"/>
                <a:gd name="connsiteX10" fmla="*/ 60092 w 120184"/>
                <a:gd name="connsiteY10" fmla="*/ 8814 h 1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184" h="120133">
                  <a:moveTo>
                    <a:pt x="60092" y="120134"/>
                  </a:moveTo>
                  <a:cubicBezTo>
                    <a:pt x="93300" y="120134"/>
                    <a:pt x="120185" y="93241"/>
                    <a:pt x="120185" y="60070"/>
                  </a:cubicBezTo>
                  <a:cubicBezTo>
                    <a:pt x="120185" y="26893"/>
                    <a:pt x="93300" y="0"/>
                    <a:pt x="60092" y="0"/>
                  </a:cubicBezTo>
                  <a:cubicBezTo>
                    <a:pt x="26959" y="0"/>
                    <a:pt x="73" y="26893"/>
                    <a:pt x="0" y="60063"/>
                  </a:cubicBezTo>
                  <a:cubicBezTo>
                    <a:pt x="0" y="60070"/>
                    <a:pt x="0" y="60070"/>
                    <a:pt x="0" y="60070"/>
                  </a:cubicBezTo>
                  <a:cubicBezTo>
                    <a:pt x="73" y="93226"/>
                    <a:pt x="26959" y="120097"/>
                    <a:pt x="60092" y="120134"/>
                  </a:cubicBezTo>
                  <a:close/>
                  <a:moveTo>
                    <a:pt x="60092" y="8814"/>
                  </a:moveTo>
                  <a:cubicBezTo>
                    <a:pt x="88431" y="8814"/>
                    <a:pt x="111320" y="31761"/>
                    <a:pt x="111320" y="60070"/>
                  </a:cubicBezTo>
                  <a:cubicBezTo>
                    <a:pt x="111320" y="88373"/>
                    <a:pt x="88431" y="111320"/>
                    <a:pt x="60092" y="111320"/>
                  </a:cubicBezTo>
                  <a:cubicBezTo>
                    <a:pt x="31826" y="111320"/>
                    <a:pt x="8866" y="88373"/>
                    <a:pt x="8866" y="60070"/>
                  </a:cubicBezTo>
                  <a:cubicBezTo>
                    <a:pt x="8866" y="31775"/>
                    <a:pt x="31826" y="8843"/>
                    <a:pt x="60092" y="8814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sp>
          <p:nvSpPr>
            <p:cNvPr id="53" name="Freeform 56">
              <a:extLst>
                <a:ext uri="{FF2B5EF4-FFF2-40B4-BE49-F238E27FC236}">
                  <a16:creationId xmlns:a16="http://schemas.microsoft.com/office/drawing/2014/main" id="{38198310-DE7C-B2C6-2CD8-6930894767B3}"/>
                </a:ext>
              </a:extLst>
            </p:cNvPr>
            <p:cNvSpPr/>
            <p:nvPr/>
          </p:nvSpPr>
          <p:spPr>
            <a:xfrm>
              <a:off x="3162616" y="5020195"/>
              <a:ext cx="64741" cy="43763"/>
            </a:xfrm>
            <a:custGeom>
              <a:avLst/>
              <a:gdLst>
                <a:gd name="connsiteX0" fmla="*/ 22235 w 64741"/>
                <a:gd name="connsiteY0" fmla="*/ 42471 h 43763"/>
                <a:gd name="connsiteX1" fmla="*/ 28484 w 64741"/>
                <a:gd name="connsiteY1" fmla="*/ 42471 h 43763"/>
                <a:gd name="connsiteX2" fmla="*/ 63434 w 64741"/>
                <a:gd name="connsiteY2" fmla="*/ 7521 h 43763"/>
                <a:gd name="connsiteX3" fmla="*/ 63434 w 64741"/>
                <a:gd name="connsiteY3" fmla="*/ 1286 h 43763"/>
                <a:gd name="connsiteX4" fmla="*/ 57185 w 64741"/>
                <a:gd name="connsiteY4" fmla="*/ 1286 h 43763"/>
                <a:gd name="connsiteX5" fmla="*/ 25359 w 64741"/>
                <a:gd name="connsiteY5" fmla="*/ 33127 h 43763"/>
                <a:gd name="connsiteX6" fmla="*/ 7557 w 64741"/>
                <a:gd name="connsiteY6" fmla="*/ 15303 h 43763"/>
                <a:gd name="connsiteX7" fmla="*/ 1308 w 64741"/>
                <a:gd name="connsiteY7" fmla="*/ 15303 h 43763"/>
                <a:gd name="connsiteX8" fmla="*/ 1308 w 64741"/>
                <a:gd name="connsiteY8" fmla="*/ 21537 h 4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41" h="43763">
                  <a:moveTo>
                    <a:pt x="22235" y="42471"/>
                  </a:moveTo>
                  <a:cubicBezTo>
                    <a:pt x="23979" y="44194"/>
                    <a:pt x="26740" y="44194"/>
                    <a:pt x="28484" y="42471"/>
                  </a:cubicBezTo>
                  <a:lnTo>
                    <a:pt x="63434" y="7521"/>
                  </a:lnTo>
                  <a:cubicBezTo>
                    <a:pt x="65178" y="5798"/>
                    <a:pt x="65178" y="3008"/>
                    <a:pt x="63434" y="1286"/>
                  </a:cubicBezTo>
                  <a:cubicBezTo>
                    <a:pt x="61690" y="-429"/>
                    <a:pt x="58929" y="-429"/>
                    <a:pt x="57185" y="1286"/>
                  </a:cubicBezTo>
                  <a:lnTo>
                    <a:pt x="25359" y="33127"/>
                  </a:lnTo>
                  <a:lnTo>
                    <a:pt x="7557" y="15303"/>
                  </a:lnTo>
                  <a:cubicBezTo>
                    <a:pt x="5813" y="13581"/>
                    <a:pt x="3052" y="13581"/>
                    <a:pt x="1308" y="15303"/>
                  </a:cubicBezTo>
                  <a:cubicBezTo>
                    <a:pt x="-436" y="17025"/>
                    <a:pt x="-436" y="19815"/>
                    <a:pt x="1308" y="21537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</p:grpSp>
      <p:sp>
        <p:nvSpPr>
          <p:cNvPr id="55" name="Title 2">
            <a:extLst>
              <a:ext uri="{FF2B5EF4-FFF2-40B4-BE49-F238E27FC236}">
                <a16:creationId xmlns:a16="http://schemas.microsoft.com/office/drawing/2014/main" id="{97542D38-2369-DE2B-CB6E-6C80DE15C7DB}"/>
              </a:ext>
            </a:extLst>
          </p:cNvPr>
          <p:cNvSpPr txBox="1">
            <a:spLocks/>
          </p:cNvSpPr>
          <p:nvPr/>
        </p:nvSpPr>
        <p:spPr>
          <a:xfrm>
            <a:off x="1019048" y="284734"/>
            <a:ext cx="4436872" cy="830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MICROSERVICE APP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7B3459E-93AA-5821-E7A0-28D8830E6D0E}"/>
              </a:ext>
            </a:extLst>
          </p:cNvPr>
          <p:cNvGrpSpPr/>
          <p:nvPr/>
        </p:nvGrpSpPr>
        <p:grpSpPr>
          <a:xfrm>
            <a:off x="8131055" y="3302357"/>
            <a:ext cx="2362868" cy="2596957"/>
            <a:chOff x="3830177" y="1240327"/>
            <a:chExt cx="5079380" cy="4852499"/>
          </a:xfrm>
        </p:grpSpPr>
        <p:sp>
          <p:nvSpPr>
            <p:cNvPr id="57" name="Shape 3389">
              <a:extLst>
                <a:ext uri="{FF2B5EF4-FFF2-40B4-BE49-F238E27FC236}">
                  <a16:creationId xmlns:a16="http://schemas.microsoft.com/office/drawing/2014/main" id="{D37A2A05-4B16-C62C-616F-D503A7EE4477}"/>
                </a:ext>
              </a:extLst>
            </p:cNvPr>
            <p:cNvSpPr/>
            <p:nvPr/>
          </p:nvSpPr>
          <p:spPr>
            <a:xfrm>
              <a:off x="5526556" y="2671418"/>
              <a:ext cx="2763479" cy="3421408"/>
            </a:xfrm>
            <a:prstGeom prst="bentArrow">
              <a:avLst>
                <a:gd name="adj1" fmla="val 10194"/>
                <a:gd name="adj2" fmla="val 9038"/>
                <a:gd name="adj3" fmla="val 14263"/>
                <a:gd name="adj4" fmla="val 24932"/>
              </a:avLst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txBody>
            <a:bodyPr lIns="121824" tIns="60896" rIns="121824" bIns="60896" anchor="ctr" anchorCtr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65" b="0" i="0" u="none" strike="noStrike" kern="1200" cap="none" spc="0" normalizeH="0" baseline="0" noProof="0" dirty="0">
                <a:ln>
                  <a:noFill/>
                </a:ln>
                <a:solidFill>
                  <a:srgbClr val="363534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-128"/>
                <a:cs typeface="Arial" panose="020B0604020202020204" pitchFamily="34" charset="-128"/>
                <a:sym typeface="Arial"/>
              </a:endParaRPr>
            </a:p>
          </p:txBody>
        </p:sp>
        <p:sp>
          <p:nvSpPr>
            <p:cNvPr id="58" name="Shape 3390">
              <a:extLst>
                <a:ext uri="{FF2B5EF4-FFF2-40B4-BE49-F238E27FC236}">
                  <a16:creationId xmlns:a16="http://schemas.microsoft.com/office/drawing/2014/main" id="{61B0B53E-85A3-6D79-408B-E78F2024B356}"/>
                </a:ext>
              </a:extLst>
            </p:cNvPr>
            <p:cNvSpPr/>
            <p:nvPr/>
          </p:nvSpPr>
          <p:spPr>
            <a:xfrm flipH="1">
              <a:off x="4202572" y="3439032"/>
              <a:ext cx="3114462" cy="2653793"/>
            </a:xfrm>
            <a:prstGeom prst="bentArrow">
              <a:avLst>
                <a:gd name="adj1" fmla="val 8879"/>
                <a:gd name="adj2" fmla="val 9038"/>
                <a:gd name="adj3" fmla="val 14263"/>
                <a:gd name="adj4" fmla="val 19454"/>
              </a:avLst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txBody>
            <a:bodyPr lIns="121824" tIns="60896" rIns="121824" bIns="60896" anchor="ctr" anchorCtr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65" b="0" i="0" u="none" strike="noStrike" kern="1200" cap="none" spc="0" normalizeH="0" baseline="0" noProof="0" dirty="0">
                <a:ln>
                  <a:noFill/>
                </a:ln>
                <a:solidFill>
                  <a:srgbClr val="363534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-128"/>
                <a:cs typeface="Arial" panose="020B0604020202020204" pitchFamily="34" charset="-128"/>
                <a:sym typeface="Arial"/>
              </a:endParaRPr>
            </a:p>
          </p:txBody>
        </p:sp>
        <p:sp>
          <p:nvSpPr>
            <p:cNvPr id="59" name="Shape 3391">
              <a:extLst>
                <a:ext uri="{FF2B5EF4-FFF2-40B4-BE49-F238E27FC236}">
                  <a16:creationId xmlns:a16="http://schemas.microsoft.com/office/drawing/2014/main" id="{F34B252D-345A-1772-6731-71ED77A7B5E8}"/>
                </a:ext>
              </a:extLst>
            </p:cNvPr>
            <p:cNvSpPr/>
            <p:nvPr/>
          </p:nvSpPr>
          <p:spPr>
            <a:xfrm flipH="1">
              <a:off x="3830177" y="4410876"/>
              <a:ext cx="1493470" cy="1681949"/>
            </a:xfrm>
            <a:prstGeom prst="bentArrow">
              <a:avLst>
                <a:gd name="adj1" fmla="val 19713"/>
                <a:gd name="adj2" fmla="val 20879"/>
                <a:gd name="adj3" fmla="val 22762"/>
                <a:gd name="adj4" fmla="val 29493"/>
              </a:avLst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txBody>
            <a:bodyPr lIns="121824" tIns="60896" rIns="121824" bIns="60896" anchor="ctr" anchorCtr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65" b="0" i="0" u="none" strike="noStrike" kern="1200" cap="none" spc="0" normalizeH="0" baseline="0" noProof="0" dirty="0">
                <a:ln>
                  <a:noFill/>
                </a:ln>
                <a:solidFill>
                  <a:srgbClr val="363534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-128"/>
                <a:cs typeface="Arial" panose="020B0604020202020204" pitchFamily="34" charset="-128"/>
                <a:sym typeface="Arial"/>
              </a:endParaRPr>
            </a:p>
          </p:txBody>
        </p:sp>
        <p:sp>
          <p:nvSpPr>
            <p:cNvPr id="60" name="Shape 3392">
              <a:extLst>
                <a:ext uri="{FF2B5EF4-FFF2-40B4-BE49-F238E27FC236}">
                  <a16:creationId xmlns:a16="http://schemas.microsoft.com/office/drawing/2014/main" id="{3AD9CA60-F8B1-BE6D-1901-1E5F3EBC0180}"/>
                </a:ext>
              </a:extLst>
            </p:cNvPr>
            <p:cNvSpPr/>
            <p:nvPr/>
          </p:nvSpPr>
          <p:spPr>
            <a:xfrm>
              <a:off x="6475073" y="4234050"/>
              <a:ext cx="2434484" cy="1858776"/>
            </a:xfrm>
            <a:prstGeom prst="bentArrow">
              <a:avLst>
                <a:gd name="adj1" fmla="val 13127"/>
                <a:gd name="adj2" fmla="val 10495"/>
                <a:gd name="adj3" fmla="val 17138"/>
                <a:gd name="adj4" fmla="val 21923"/>
              </a:avLst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txBody>
            <a:bodyPr lIns="121824" tIns="60896" rIns="121824" bIns="60896" anchor="ctr" anchorCtr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65" b="0" i="0" u="none" strike="noStrike" kern="1200" cap="none" spc="0" normalizeH="0" baseline="0" noProof="0" dirty="0">
                <a:ln>
                  <a:noFill/>
                </a:ln>
                <a:solidFill>
                  <a:srgbClr val="363534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-128"/>
                <a:cs typeface="Arial" panose="020B0604020202020204" pitchFamily="34" charset="-128"/>
                <a:sym typeface="Arial"/>
              </a:endParaRPr>
            </a:p>
          </p:txBody>
        </p:sp>
        <p:sp>
          <p:nvSpPr>
            <p:cNvPr id="61" name="Shape 3393">
              <a:extLst>
                <a:ext uri="{FF2B5EF4-FFF2-40B4-BE49-F238E27FC236}">
                  <a16:creationId xmlns:a16="http://schemas.microsoft.com/office/drawing/2014/main" id="{5EF02334-79DE-C623-A8FF-478F4C9374C9}"/>
                </a:ext>
              </a:extLst>
            </p:cNvPr>
            <p:cNvSpPr/>
            <p:nvPr/>
          </p:nvSpPr>
          <p:spPr>
            <a:xfrm>
              <a:off x="5844560" y="1240327"/>
              <a:ext cx="592032" cy="4852498"/>
            </a:xfrm>
            <a:prstGeom prst="upArrow">
              <a:avLst>
                <a:gd name="adj1" fmla="val 50000"/>
                <a:gd name="adj2" fmla="val 67147"/>
              </a:avLst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txBody>
            <a:bodyPr lIns="121824" tIns="60896" rIns="121824" bIns="60896" anchor="ctr" anchorCtr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-128"/>
                <a:cs typeface="Arial" panose="020B0604020202020204" pitchFamily="34" charset="-128"/>
                <a:sym typeface="Arial"/>
              </a:endParaRP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4F006755-4115-52E7-C967-845D18721B0E}"/>
              </a:ext>
            </a:extLst>
          </p:cNvPr>
          <p:cNvSpPr txBox="1"/>
          <p:nvPr/>
        </p:nvSpPr>
        <p:spPr>
          <a:xfrm>
            <a:off x="2576389" y="54712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Logs happen in dozens of processes!!</a:t>
            </a:r>
          </a:p>
        </p:txBody>
      </p:sp>
    </p:spTree>
    <p:extLst>
      <p:ext uri="{BB962C8B-B14F-4D97-AF65-F5344CB8AC3E}">
        <p14:creationId xmlns:p14="http://schemas.microsoft.com/office/powerpoint/2010/main" val="2312569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4800" spc="300" dirty="0"/>
              <a:t>CORRELATED AND KEYED LOGS</a:t>
            </a:r>
          </a:p>
        </p:txBody>
      </p:sp>
      <p:pic>
        <p:nvPicPr>
          <p:cNvPr id="10" name="Picture Placeholder 9" descr="close up of computer boards">
            <a:extLst>
              <a:ext uri="{FF2B5EF4-FFF2-40B4-BE49-F238E27FC236}">
                <a16:creationId xmlns:a16="http://schemas.microsoft.com/office/drawing/2014/main" id="{AD4E0449-1F68-4DB7-BBE6-7BC3B0E3069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5074" b="15074"/>
          <a:stretch>
            <a:fillRect/>
          </a:stretch>
        </p:blipFill>
        <p:spPr>
          <a:xfrm>
            <a:off x="293625" y="1327404"/>
            <a:ext cx="5156200" cy="18923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66637" y="3192652"/>
            <a:ext cx="5183188" cy="494506"/>
          </a:xfrm>
        </p:spPr>
        <p:txBody>
          <a:bodyPr>
            <a:normAutofit fontScale="92500" lnSpcReduction="20000"/>
          </a:bodyPr>
          <a:lstStyle/>
          <a:p>
            <a:r>
              <a:rPr lang="en-US" spc="300" dirty="0">
                <a:solidFill>
                  <a:schemeClr val="tx1"/>
                </a:solidFill>
              </a:rPr>
              <a:t>CORRELATE IDs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93624" y="3723382"/>
            <a:ext cx="5308599" cy="12159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Use the same correlation ID for all logging in the same </a:t>
            </a:r>
            <a:r>
              <a:rPr lang="en-US" sz="1400" b="1" u="sng" dirty="0">
                <a:solidFill>
                  <a:schemeClr val="tx1"/>
                </a:solidFill>
              </a:rPr>
              <a:t>business transaction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Generate the correlation ID in the HEAD-IN service. GUIDs make fine IDs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Pass these along as a Header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17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957570-568A-CCA4-FE03-95D39DFF2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191" y="4939345"/>
            <a:ext cx="3581710" cy="1082134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A188FD26-FAF8-18F9-D425-589216314E5E}"/>
              </a:ext>
            </a:extLst>
          </p:cNvPr>
          <p:cNvSpPr>
            <a:spLocks/>
          </p:cNvSpPr>
          <p:nvPr/>
        </p:nvSpPr>
        <p:spPr bwMode="auto">
          <a:xfrm>
            <a:off x="9550190" y="2892102"/>
            <a:ext cx="4696372" cy="570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Autofit/>
          </a:bodyPr>
          <a:lstStyle>
            <a:lvl1pPr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l" eaLnBrk="1" hangingPunct="1"/>
            <a:r>
              <a:rPr lang="en-US" altLang="nl-NL" sz="1200" b="1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-128"/>
                <a:sym typeface="Arial" charset="0"/>
              </a:rPr>
              <a:t>Order Number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1C7FD4B-18D1-50FD-D899-748DAD9197CC}"/>
              </a:ext>
            </a:extLst>
          </p:cNvPr>
          <p:cNvSpPr>
            <a:spLocks/>
          </p:cNvSpPr>
          <p:nvPr/>
        </p:nvSpPr>
        <p:spPr bwMode="auto">
          <a:xfrm>
            <a:off x="9596602" y="3492754"/>
            <a:ext cx="4696372" cy="57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Autofit/>
          </a:bodyPr>
          <a:lstStyle>
            <a:lvl1pPr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l" eaLnBrk="1" hangingPunct="1"/>
            <a:r>
              <a:rPr lang="en-US" altLang="nl-NL" sz="1200" b="1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-128"/>
                <a:sym typeface="Arial" charset="0"/>
              </a:rPr>
              <a:t>External Partner Order Number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038AB37-A3A3-260E-A55C-381B9C3CCBAB}"/>
              </a:ext>
            </a:extLst>
          </p:cNvPr>
          <p:cNvSpPr>
            <a:spLocks/>
          </p:cNvSpPr>
          <p:nvPr/>
        </p:nvSpPr>
        <p:spPr bwMode="auto">
          <a:xfrm>
            <a:off x="9622171" y="4080523"/>
            <a:ext cx="4696372" cy="57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Autofit/>
          </a:bodyPr>
          <a:lstStyle>
            <a:lvl1pPr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l" eaLnBrk="1" hangingPunct="1"/>
            <a:r>
              <a:rPr lang="en-US" altLang="nl-NL" sz="1200" b="1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-128"/>
                <a:sym typeface="Arial" charset="0"/>
              </a:rPr>
              <a:t>Warehouse Order Number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431C790-4CA4-C437-300A-84159120FE9E}"/>
              </a:ext>
            </a:extLst>
          </p:cNvPr>
          <p:cNvSpPr>
            <a:spLocks/>
          </p:cNvSpPr>
          <p:nvPr/>
        </p:nvSpPr>
        <p:spPr bwMode="auto">
          <a:xfrm>
            <a:off x="9599809" y="4635595"/>
            <a:ext cx="2077221" cy="57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Autofit/>
          </a:bodyPr>
          <a:lstStyle>
            <a:lvl1pPr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l" eaLnBrk="1" hangingPunct="1"/>
            <a:r>
              <a:rPr lang="en-US" altLang="nl-NL" sz="1200" b="1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-128"/>
                <a:sym typeface="Arial" charset="0"/>
              </a:rPr>
              <a:t>Shipment Tracking Number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C2F9070-316E-347D-AD06-A3701ECF09F0}"/>
              </a:ext>
            </a:extLst>
          </p:cNvPr>
          <p:cNvSpPr>
            <a:spLocks/>
          </p:cNvSpPr>
          <p:nvPr/>
        </p:nvSpPr>
        <p:spPr bwMode="auto">
          <a:xfrm>
            <a:off x="9599809" y="5221226"/>
            <a:ext cx="1244454" cy="57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Autofit/>
          </a:bodyPr>
          <a:lstStyle>
            <a:lvl1pPr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eaLnBrk="0" hangingPunct="0"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l" eaLnBrk="1" hangingPunct="1"/>
            <a:r>
              <a:rPr lang="en-US" altLang="nl-NL" sz="1200" b="1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-128"/>
                <a:sym typeface="Arial" charset="0"/>
              </a:rPr>
              <a:t>Customer ID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BBB8C2-CE5F-E223-1C8B-26ED7E4276C2}"/>
              </a:ext>
            </a:extLst>
          </p:cNvPr>
          <p:cNvGrpSpPr/>
          <p:nvPr/>
        </p:nvGrpSpPr>
        <p:grpSpPr>
          <a:xfrm>
            <a:off x="6192062" y="2969664"/>
            <a:ext cx="3243103" cy="2791805"/>
            <a:chOff x="2291850" y="1704212"/>
            <a:chExt cx="4232669" cy="3738614"/>
          </a:xfrm>
        </p:grpSpPr>
        <p:sp>
          <p:nvSpPr>
            <p:cNvPr id="47" name="Line 15">
              <a:extLst>
                <a:ext uri="{FF2B5EF4-FFF2-40B4-BE49-F238E27FC236}">
                  <a16:creationId xmlns:a16="http://schemas.microsoft.com/office/drawing/2014/main" id="{3E1827EB-4D58-B34B-04E8-52D2850D0176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4852475" y="2800822"/>
              <a:ext cx="1672044" cy="0"/>
            </a:xfrm>
            <a:prstGeom prst="line">
              <a:avLst/>
            </a:prstGeom>
            <a:noFill/>
            <a:ln w="12700">
              <a:solidFill>
                <a:srgbClr val="737B8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>
              <a:normAutofit fontScale="25000" lnSpcReduction="20000"/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48" name="Line 15">
              <a:extLst>
                <a:ext uri="{FF2B5EF4-FFF2-40B4-BE49-F238E27FC236}">
                  <a16:creationId xmlns:a16="http://schemas.microsoft.com/office/drawing/2014/main" id="{6EFE7ED9-B198-97CB-78C8-41EFD9DF526A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4852475" y="3575138"/>
              <a:ext cx="1672044" cy="0"/>
            </a:xfrm>
            <a:prstGeom prst="line">
              <a:avLst/>
            </a:prstGeom>
            <a:noFill/>
            <a:ln w="12700">
              <a:solidFill>
                <a:srgbClr val="737B8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>
              <a:normAutofit fontScale="25000" lnSpcReduction="20000"/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49" name="Line 15">
              <a:extLst>
                <a:ext uri="{FF2B5EF4-FFF2-40B4-BE49-F238E27FC236}">
                  <a16:creationId xmlns:a16="http://schemas.microsoft.com/office/drawing/2014/main" id="{5A73AE4C-8F28-65CC-E766-0C92DDCFD70F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4852475" y="4346214"/>
              <a:ext cx="1672044" cy="0"/>
            </a:xfrm>
            <a:prstGeom prst="line">
              <a:avLst/>
            </a:prstGeom>
            <a:noFill/>
            <a:ln w="12700">
              <a:solidFill>
                <a:srgbClr val="737B8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>
              <a:normAutofit fontScale="25000" lnSpcReduction="20000"/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0" name="Line 15">
              <a:extLst>
                <a:ext uri="{FF2B5EF4-FFF2-40B4-BE49-F238E27FC236}">
                  <a16:creationId xmlns:a16="http://schemas.microsoft.com/office/drawing/2014/main" id="{2D92869B-54C8-CF16-2D9D-6E7F88935C2B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 flipV="1">
              <a:off x="4395651" y="5114109"/>
              <a:ext cx="2128868" cy="4803"/>
            </a:xfrm>
            <a:prstGeom prst="line">
              <a:avLst/>
            </a:prstGeom>
            <a:noFill/>
            <a:ln w="12700">
              <a:solidFill>
                <a:srgbClr val="737B8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>
              <a:normAutofit fontScale="25000" lnSpcReduction="20000"/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1" name="Line 4">
              <a:extLst>
                <a:ext uri="{FF2B5EF4-FFF2-40B4-BE49-F238E27FC236}">
                  <a16:creationId xmlns:a16="http://schemas.microsoft.com/office/drawing/2014/main" id="{AAD180B7-945D-4CE7-62E7-8DD615F89FCC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3071597" y="2039786"/>
              <a:ext cx="1354997" cy="1521100"/>
            </a:xfrm>
            <a:prstGeom prst="line">
              <a:avLst/>
            </a:prstGeom>
            <a:noFill/>
            <a:ln w="12700">
              <a:solidFill>
                <a:srgbClr val="737B8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>
              <a:normAutofit fontScale="25000" lnSpcReduction="20000"/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2" name="Line 15">
              <a:extLst>
                <a:ext uri="{FF2B5EF4-FFF2-40B4-BE49-F238E27FC236}">
                  <a16:creationId xmlns:a16="http://schemas.microsoft.com/office/drawing/2014/main" id="{38FC534C-5132-6D7E-83E0-DCBB3C746AB6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4408714" y="2028127"/>
              <a:ext cx="2115805" cy="16210"/>
            </a:xfrm>
            <a:prstGeom prst="line">
              <a:avLst/>
            </a:prstGeom>
            <a:noFill/>
            <a:ln w="12700">
              <a:solidFill>
                <a:srgbClr val="737B8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>
              <a:normAutofit fontScale="25000" lnSpcReduction="20000"/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3" name="Line 5">
              <a:extLst>
                <a:ext uri="{FF2B5EF4-FFF2-40B4-BE49-F238E27FC236}">
                  <a16:creationId xmlns:a16="http://schemas.microsoft.com/office/drawing/2014/main" id="{D8FA75B3-9B05-7F14-B180-8EB1DE096AD0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3038558" y="2808513"/>
              <a:ext cx="1801231" cy="785411"/>
            </a:xfrm>
            <a:prstGeom prst="line">
              <a:avLst/>
            </a:prstGeom>
            <a:noFill/>
            <a:ln w="12700">
              <a:solidFill>
                <a:srgbClr val="737B8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>
              <a:normAutofit fontScale="25000" lnSpcReduction="20000"/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4" name="Line 7">
              <a:extLst>
                <a:ext uri="{FF2B5EF4-FFF2-40B4-BE49-F238E27FC236}">
                  <a16:creationId xmlns:a16="http://schemas.microsoft.com/office/drawing/2014/main" id="{AEE6127F-20A8-2919-17F4-A3ED15CC992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84231" y="3600404"/>
              <a:ext cx="1735964" cy="749527"/>
            </a:xfrm>
            <a:prstGeom prst="line">
              <a:avLst/>
            </a:prstGeom>
            <a:noFill/>
            <a:ln w="12700">
              <a:solidFill>
                <a:srgbClr val="737B8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>
              <a:normAutofit fontScale="25000" lnSpcReduction="20000"/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5" name="Line 8">
              <a:extLst>
                <a:ext uri="{FF2B5EF4-FFF2-40B4-BE49-F238E27FC236}">
                  <a16:creationId xmlns:a16="http://schemas.microsoft.com/office/drawing/2014/main" id="{76958861-334C-6036-FB05-3A730D0E20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73539" y="3598460"/>
              <a:ext cx="1311204" cy="1512032"/>
            </a:xfrm>
            <a:prstGeom prst="line">
              <a:avLst/>
            </a:prstGeom>
            <a:noFill/>
            <a:ln w="12700">
              <a:solidFill>
                <a:srgbClr val="737B8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>
              <a:normAutofit fontScale="25000" lnSpcReduction="20000"/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6" name="Line 6">
              <a:extLst>
                <a:ext uri="{FF2B5EF4-FFF2-40B4-BE49-F238E27FC236}">
                  <a16:creationId xmlns:a16="http://schemas.microsoft.com/office/drawing/2014/main" id="{4E0BE0E3-D555-0E92-127E-39E899F3A217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3063174" y="3571899"/>
              <a:ext cx="2115806" cy="6478"/>
            </a:xfrm>
            <a:prstGeom prst="line">
              <a:avLst/>
            </a:prstGeom>
            <a:noFill/>
            <a:ln w="12700">
              <a:solidFill>
                <a:srgbClr val="737B8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>
              <a:normAutofit fontScale="25000" lnSpcReduction="20000"/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7" name="Oval 16">
              <a:extLst>
                <a:ext uri="{FF2B5EF4-FFF2-40B4-BE49-F238E27FC236}">
                  <a16:creationId xmlns:a16="http://schemas.microsoft.com/office/drawing/2014/main" id="{B960F5F8-A177-54B5-9E34-9C9E542B4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1850" y="2812236"/>
              <a:ext cx="1525806" cy="152580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olid"/>
              <a:miter lim="800000"/>
              <a:headEnd/>
              <a:tailEnd/>
            </a:ln>
            <a:effectLst>
              <a:outerShdw blurRad="12700" dist="114299" dir="5400000" algn="ctr" rotWithShape="0">
                <a:schemeClr val="bg2">
                  <a:alpha val="9000"/>
                </a:schemeClr>
              </a:outerShdw>
            </a:effectLst>
          </p:spPr>
          <p:txBody>
            <a:bodyPr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sz="2000" dirty="0">
                  <a:latin typeface="Arial" panose="020B0604020202020204" pitchFamily="34" charset="0"/>
                  <a:ea typeface="Arial" panose="020B0604020202020204" pitchFamily="34" charset="-128"/>
                  <a:cs typeface="Arial" charset="0"/>
                  <a:sym typeface="Arial" charset="0"/>
                </a:rPr>
                <a:t>Log Key</a:t>
              </a:r>
              <a:endParaRPr lang="en-US" sz="1400" dirty="0">
                <a:latin typeface="Arial" panose="020B0604020202020204" pitchFamily="34" charset="0"/>
                <a:ea typeface="Arial" panose="020B0604020202020204" pitchFamily="34" charset="-128"/>
                <a:cs typeface="Arial" charset="0"/>
                <a:sym typeface="Arial" charset="0"/>
              </a:endParaRPr>
            </a:p>
          </p:txBody>
        </p:sp>
        <p:sp>
          <p:nvSpPr>
            <p:cNvPr id="58" name="Oval 11">
              <a:extLst>
                <a:ext uri="{FF2B5EF4-FFF2-40B4-BE49-F238E27FC236}">
                  <a16:creationId xmlns:a16="http://schemas.microsoft.com/office/drawing/2014/main" id="{EEFF9E42-250F-B9C4-ADEC-FEF9C288CA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1441" y="1704212"/>
              <a:ext cx="647828" cy="647828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  <a:miter lim="800000"/>
              <a:headEnd/>
              <a:tailEnd/>
            </a:ln>
            <a:effectLst>
              <a:outerShdw blurRad="12700" dist="114299" dir="5400000" algn="ctr" rotWithShape="0">
                <a:schemeClr val="bg2">
                  <a:alpha val="9000"/>
                </a:schemeClr>
              </a:outerShdw>
            </a:effectLst>
          </p:spPr>
          <p:txBody>
            <a:bodyPr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dirty="0">
                  <a:latin typeface="Arial" panose="020B0604020202020204" pitchFamily="34" charset="0"/>
                  <a:ea typeface="Arial" panose="020B0604020202020204" pitchFamily="34" charset="-128"/>
                  <a:cs typeface="Arial" charset="0"/>
                  <a:sym typeface="Arial" charset="0"/>
                </a:rPr>
                <a:t>1</a:t>
              </a:r>
            </a:p>
          </p:txBody>
        </p:sp>
        <p:sp>
          <p:nvSpPr>
            <p:cNvPr id="59" name="Oval 12">
              <a:extLst>
                <a:ext uri="{FF2B5EF4-FFF2-40B4-BE49-F238E27FC236}">
                  <a16:creationId xmlns:a16="http://schemas.microsoft.com/office/drawing/2014/main" id="{7EA6BF11-360D-779A-E11B-F7F2511A7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8344" y="2476908"/>
              <a:ext cx="647828" cy="647828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accent3"/>
              </a:solidFill>
              <a:miter lim="800000"/>
              <a:headEnd/>
              <a:tailEnd/>
            </a:ln>
            <a:effectLst>
              <a:outerShdw blurRad="12700" dist="114299" dir="5400000" algn="ctr" rotWithShape="0">
                <a:schemeClr val="bg2">
                  <a:alpha val="9000"/>
                </a:schemeClr>
              </a:outerShdw>
            </a:effectLst>
          </p:spPr>
          <p:txBody>
            <a:bodyPr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dirty="0">
                  <a:latin typeface="Arial" panose="020B0604020202020204" pitchFamily="34" charset="0"/>
                  <a:ea typeface="Arial" panose="020B0604020202020204" pitchFamily="34" charset="-128"/>
                  <a:cs typeface="Arial" charset="0"/>
                  <a:sym typeface="Arial" charset="0"/>
                </a:rPr>
                <a:t>2</a:t>
              </a:r>
            </a:p>
          </p:txBody>
        </p:sp>
        <p:sp>
          <p:nvSpPr>
            <p:cNvPr id="60" name="Oval 15">
              <a:extLst>
                <a:ext uri="{FF2B5EF4-FFF2-40B4-BE49-F238E27FC236}">
                  <a16:creationId xmlns:a16="http://schemas.microsoft.com/office/drawing/2014/main" id="{EA657552-6D1C-B1AE-1475-8B3D64A89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8344" y="4022300"/>
              <a:ext cx="647828" cy="647828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BC3E6"/>
              </a:solidFill>
              <a:miter lim="800000"/>
              <a:headEnd/>
              <a:tailEnd/>
            </a:ln>
            <a:effectLst>
              <a:outerShdw blurRad="12700" dist="114299" dir="5400000" algn="ctr" rotWithShape="0">
                <a:schemeClr val="bg2">
                  <a:alpha val="9000"/>
                </a:schemeClr>
              </a:outerShdw>
            </a:effectLst>
          </p:spPr>
          <p:txBody>
            <a:bodyPr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dirty="0">
                  <a:latin typeface="Arial" panose="020B0604020202020204" pitchFamily="34" charset="0"/>
                  <a:ea typeface="Arial" panose="020B0604020202020204" pitchFamily="34" charset="-128"/>
                  <a:cs typeface="Arial" charset="0"/>
                  <a:sym typeface="Arial" charset="0"/>
                </a:rPr>
                <a:t>4</a:t>
              </a: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D4A3ADD-23D4-E4A2-3728-F787A3F30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1441" y="4794998"/>
              <a:ext cx="647828" cy="647828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A82465"/>
              </a:solidFill>
              <a:miter lim="800000"/>
              <a:headEnd/>
              <a:tailEnd/>
            </a:ln>
            <a:effectLst>
              <a:outerShdw blurRad="12700" dist="114299" dir="5400000" algn="ctr" rotWithShape="0">
                <a:schemeClr val="bg2">
                  <a:alpha val="9000"/>
                </a:schemeClr>
              </a:outerShdw>
            </a:effectLst>
          </p:spPr>
          <p:txBody>
            <a:bodyPr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dirty="0">
                  <a:latin typeface="Arial" panose="020B0604020202020204" pitchFamily="34" charset="0"/>
                  <a:ea typeface="Arial" panose="020B0604020202020204" pitchFamily="34" charset="-128"/>
                  <a:cs typeface="Arial" charset="0"/>
                  <a:sym typeface="Arial" charset="0"/>
                </a:rPr>
                <a:t>5</a:t>
              </a:r>
            </a:p>
          </p:txBody>
        </p:sp>
        <p:sp>
          <p:nvSpPr>
            <p:cNvPr id="62" name="Oval 13">
              <a:extLst>
                <a:ext uri="{FF2B5EF4-FFF2-40B4-BE49-F238E27FC236}">
                  <a16:creationId xmlns:a16="http://schemas.microsoft.com/office/drawing/2014/main" id="{09F87E10-6F3B-BE63-1496-B198E49B8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3125" y="3249604"/>
              <a:ext cx="647828" cy="647828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555555"/>
              </a:solidFill>
              <a:miter lim="800000"/>
              <a:headEnd/>
              <a:tailEnd/>
            </a:ln>
            <a:effectLst>
              <a:outerShdw blurRad="12700" dist="114299" dir="5400000" algn="ctr" rotWithShape="0">
                <a:schemeClr val="bg2">
                  <a:alpha val="9000"/>
                </a:schemeClr>
              </a:outerShdw>
            </a:effectLst>
          </p:spPr>
          <p:txBody>
            <a:bodyPr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dirty="0">
                  <a:latin typeface="Arial" panose="020B0604020202020204" pitchFamily="34" charset="0"/>
                  <a:ea typeface="Arial" panose="020B0604020202020204" pitchFamily="34" charset="-128"/>
                  <a:cs typeface="Arial" charset="0"/>
                  <a:sym typeface="Arial" charset="0"/>
                </a:rPr>
                <a:t>3</a:t>
              </a:r>
            </a:p>
          </p:txBody>
        </p:sp>
      </p:grpSp>
      <p:sp>
        <p:nvSpPr>
          <p:cNvPr id="63" name="Text Placeholder 5">
            <a:extLst>
              <a:ext uri="{FF2B5EF4-FFF2-40B4-BE49-F238E27FC236}">
                <a16:creationId xmlns:a16="http://schemas.microsoft.com/office/drawing/2014/main" id="{531F6040-2323-2464-4557-1E7CB4C1DC15}"/>
              </a:ext>
            </a:extLst>
          </p:cNvPr>
          <p:cNvSpPr txBox="1">
            <a:spLocks/>
          </p:cNvSpPr>
          <p:nvPr/>
        </p:nvSpPr>
        <p:spPr>
          <a:xfrm>
            <a:off x="6635820" y="1252798"/>
            <a:ext cx="5183188" cy="4945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pc="300" dirty="0"/>
              <a:t>CROSS REFERENCE LOG KEYS</a:t>
            </a:r>
          </a:p>
        </p:txBody>
      </p:sp>
      <p:sp>
        <p:nvSpPr>
          <p:cNvPr id="64" name="Content Placeholder 6">
            <a:extLst>
              <a:ext uri="{FF2B5EF4-FFF2-40B4-BE49-F238E27FC236}">
                <a16:creationId xmlns:a16="http://schemas.microsoft.com/office/drawing/2014/main" id="{205557C7-A822-C8A1-057F-DF8B3ECE6252}"/>
              </a:ext>
            </a:extLst>
          </p:cNvPr>
          <p:cNvSpPr txBox="1">
            <a:spLocks/>
          </p:cNvSpPr>
          <p:nvPr/>
        </p:nvSpPr>
        <p:spPr>
          <a:xfrm>
            <a:off x="6684618" y="1812247"/>
            <a:ext cx="5308599" cy="882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400" dirty="0"/>
              <a:t>Humans don’t use correlation IDs. They use natural business domain identifiers </a:t>
            </a:r>
            <a:endParaRPr lang="en-US" sz="1400" b="1" u="sng" dirty="0"/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400" dirty="0"/>
              <a:t>Link all external business identifiers back to the log key</a:t>
            </a:r>
          </a:p>
        </p:txBody>
      </p:sp>
    </p:spTree>
    <p:extLst>
      <p:ext uri="{BB962C8B-B14F-4D97-AF65-F5344CB8AC3E}">
        <p14:creationId xmlns:p14="http://schemas.microsoft.com/office/powerpoint/2010/main" val="121650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 uiExpand="1" build="p"/>
      <p:bldP spid="41" grpId="0"/>
      <p:bldP spid="42" grpId="0"/>
      <p:bldP spid="43" grpId="0"/>
      <p:bldP spid="44" grpId="0"/>
      <p:bldP spid="45" grpId="0"/>
      <p:bldP spid="63" grpId="0"/>
      <p:bldP spid="6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5CECBF4-3F3E-AD30-60BF-24B9B6A53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1920" y="4133088"/>
            <a:ext cx="4450080" cy="1661297"/>
          </a:xfrm>
        </p:spPr>
        <p:txBody>
          <a:bodyPr/>
          <a:lstStyle/>
          <a:p>
            <a:r>
              <a:rPr lang="en-US" dirty="0"/>
              <a:t>Finished product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F7D7687-EE48-875C-7BB9-6808B824C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94576" y="6017958"/>
            <a:ext cx="5251450" cy="365125"/>
          </a:xfrm>
        </p:spPr>
        <p:txBody>
          <a:bodyPr/>
          <a:lstStyle/>
          <a:p>
            <a:r>
              <a:rPr lang="en-US" dirty="0"/>
              <a:t>Aggregator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EB40E7-8446-F0E2-EFB9-87CAEEBBC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18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40EC3B1-646B-23C3-4B55-8F1BF1A55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84" y="441941"/>
            <a:ext cx="4419983" cy="42675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B321898-C1BA-BE0A-323B-D0204BD818ED}"/>
              </a:ext>
            </a:extLst>
          </p:cNvPr>
          <p:cNvSpPr/>
          <p:nvPr/>
        </p:nvSpPr>
        <p:spPr>
          <a:xfrm>
            <a:off x="1176528" y="560832"/>
            <a:ext cx="1109472" cy="219456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013734-11A1-FEC2-921E-548EF950F195}"/>
              </a:ext>
            </a:extLst>
          </p:cNvPr>
          <p:cNvSpPr txBox="1"/>
          <p:nvPr/>
        </p:nvSpPr>
        <p:spPr>
          <a:xfrm>
            <a:off x="112584" y="164942"/>
            <a:ext cx="22272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Search by any external identifier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A43D0B5-06AF-1BC2-FB04-7BC5B50C89E2}"/>
              </a:ext>
            </a:extLst>
          </p:cNvPr>
          <p:cNvSpPr/>
          <p:nvPr/>
        </p:nvSpPr>
        <p:spPr>
          <a:xfrm>
            <a:off x="201168" y="1085124"/>
            <a:ext cx="5529072" cy="24414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4E60C7-DE85-AEF1-DE1E-C8CD3B63C46F}"/>
              </a:ext>
            </a:extLst>
          </p:cNvPr>
          <p:cNvSpPr txBox="1"/>
          <p:nvPr/>
        </p:nvSpPr>
        <p:spPr>
          <a:xfrm>
            <a:off x="201168" y="1104733"/>
            <a:ext cx="3855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Correlation ID: 027383a3-6db4-4133-8909-e0ae16831265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F17A8E7-5273-479E-7D85-81B6A120B4E8}"/>
              </a:ext>
            </a:extLst>
          </p:cNvPr>
          <p:cNvSpPr/>
          <p:nvPr/>
        </p:nvSpPr>
        <p:spPr>
          <a:xfrm>
            <a:off x="201168" y="3742962"/>
            <a:ext cx="5529072" cy="24414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5CF2E0-F76B-1383-128F-9C701B705A7B}"/>
              </a:ext>
            </a:extLst>
          </p:cNvPr>
          <p:cNvSpPr txBox="1"/>
          <p:nvPr/>
        </p:nvSpPr>
        <p:spPr>
          <a:xfrm>
            <a:off x="201168" y="3762571"/>
            <a:ext cx="3855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Correlation ID: e78351bd-704f-4344-acf2-202b63f1caca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7B28ADD-142F-ED6B-B06A-D2D5CD982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805359" y="1070828"/>
            <a:ext cx="166755" cy="5113546"/>
          </a:xfrm>
          <a:prstGeom prst="rect">
            <a:avLst/>
          </a:prstGeom>
        </p:spPr>
      </p:pic>
      <p:graphicFrame>
        <p:nvGraphicFramePr>
          <p:cNvPr id="25" name="Table 25">
            <a:extLst>
              <a:ext uri="{FF2B5EF4-FFF2-40B4-BE49-F238E27FC236}">
                <a16:creationId xmlns:a16="http://schemas.microsoft.com/office/drawing/2014/main" id="{E9474626-43E8-75B7-7AF3-DEA86C6839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321573"/>
              </p:ext>
            </p:extLst>
          </p:nvPr>
        </p:nvGraphicFramePr>
        <p:xfrm>
          <a:off x="276352" y="1470847"/>
          <a:ext cx="5307584" cy="2003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464">
                  <a:extLst>
                    <a:ext uri="{9D8B030D-6E8A-4147-A177-3AD203B41FA5}">
                      <a16:colId xmlns:a16="http://schemas.microsoft.com/office/drawing/2014/main" val="3021090237"/>
                    </a:ext>
                  </a:extLst>
                </a:gridCol>
                <a:gridCol w="1018032">
                  <a:extLst>
                    <a:ext uri="{9D8B030D-6E8A-4147-A177-3AD203B41FA5}">
                      <a16:colId xmlns:a16="http://schemas.microsoft.com/office/drawing/2014/main" val="1887142865"/>
                    </a:ext>
                  </a:extLst>
                </a:gridCol>
                <a:gridCol w="2044192">
                  <a:extLst>
                    <a:ext uri="{9D8B030D-6E8A-4147-A177-3AD203B41FA5}">
                      <a16:colId xmlns:a16="http://schemas.microsoft.com/office/drawing/2014/main" val="3563447679"/>
                    </a:ext>
                  </a:extLst>
                </a:gridCol>
                <a:gridCol w="1326896">
                  <a:extLst>
                    <a:ext uri="{9D8B030D-6E8A-4147-A177-3AD203B41FA5}">
                      <a16:colId xmlns:a16="http://schemas.microsoft.com/office/drawing/2014/main" val="1599899087"/>
                    </a:ext>
                  </a:extLst>
                </a:gridCol>
              </a:tblGrid>
              <a:tr h="315930">
                <a:tc>
                  <a:txBody>
                    <a:bodyPr/>
                    <a:lstStyle/>
                    <a:p>
                      <a:r>
                        <a:rPr lang="en-US" sz="1200" dirty="0"/>
                        <a:t>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Time 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View Details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2477848"/>
                  </a:ext>
                </a:extLst>
              </a:tr>
              <a:tr h="442098">
                <a:tc>
                  <a:txBody>
                    <a:bodyPr/>
                    <a:lstStyle/>
                    <a:p>
                      <a:r>
                        <a:rPr lang="en-US" sz="1200" dirty="0"/>
                        <a:t>Fulfillment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2021-09-30 13:49:40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INFO: Request received. Basic validation passed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u="sng" dirty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a:t>See Details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910314"/>
                  </a:ext>
                </a:extLst>
              </a:tr>
              <a:tr h="442098">
                <a:tc>
                  <a:txBody>
                    <a:bodyPr/>
                    <a:lstStyle/>
                    <a:p>
                      <a:r>
                        <a:rPr lang="en-US" sz="1200" dirty="0"/>
                        <a:t>Fulfillment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2021-09-30 13:48:40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WARN: Message length close to threshold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897709"/>
                  </a:ext>
                </a:extLst>
              </a:tr>
              <a:tr h="442098">
                <a:tc>
                  <a:txBody>
                    <a:bodyPr/>
                    <a:lstStyle/>
                    <a:p>
                      <a:r>
                        <a:rPr lang="en-US" sz="1200" dirty="0"/>
                        <a:t>Store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2021-09-30 13:48:40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INFO: Passes validation, see details for response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sng" dirty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a:t>See Details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636048"/>
                  </a:ext>
                </a:extLst>
              </a:tr>
              <a:tr h="315930">
                <a:tc>
                  <a:txBody>
                    <a:bodyPr/>
                    <a:lstStyle/>
                    <a:p>
                      <a:r>
                        <a:rPr lang="en-US" sz="12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081612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495B87E1-1729-476B-6745-AE3F60DA6C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106205"/>
              </p:ext>
            </p:extLst>
          </p:nvPr>
        </p:nvGraphicFramePr>
        <p:xfrm>
          <a:off x="311912" y="4040293"/>
          <a:ext cx="5307584" cy="18704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464">
                  <a:extLst>
                    <a:ext uri="{9D8B030D-6E8A-4147-A177-3AD203B41FA5}">
                      <a16:colId xmlns:a16="http://schemas.microsoft.com/office/drawing/2014/main" val="3021090237"/>
                    </a:ext>
                  </a:extLst>
                </a:gridCol>
                <a:gridCol w="1018032">
                  <a:extLst>
                    <a:ext uri="{9D8B030D-6E8A-4147-A177-3AD203B41FA5}">
                      <a16:colId xmlns:a16="http://schemas.microsoft.com/office/drawing/2014/main" val="1887142865"/>
                    </a:ext>
                  </a:extLst>
                </a:gridCol>
                <a:gridCol w="2044192">
                  <a:extLst>
                    <a:ext uri="{9D8B030D-6E8A-4147-A177-3AD203B41FA5}">
                      <a16:colId xmlns:a16="http://schemas.microsoft.com/office/drawing/2014/main" val="3563447679"/>
                    </a:ext>
                  </a:extLst>
                </a:gridCol>
                <a:gridCol w="1326896">
                  <a:extLst>
                    <a:ext uri="{9D8B030D-6E8A-4147-A177-3AD203B41FA5}">
                      <a16:colId xmlns:a16="http://schemas.microsoft.com/office/drawing/2014/main" val="1599899087"/>
                    </a:ext>
                  </a:extLst>
                </a:gridCol>
              </a:tblGrid>
              <a:tr h="315930">
                <a:tc>
                  <a:txBody>
                    <a:bodyPr/>
                    <a:lstStyle/>
                    <a:p>
                      <a:r>
                        <a:rPr lang="en-US" sz="1200" dirty="0"/>
                        <a:t>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Time 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View Details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2477848"/>
                  </a:ext>
                </a:extLst>
              </a:tr>
              <a:tr h="442098">
                <a:tc>
                  <a:txBody>
                    <a:bodyPr/>
                    <a:lstStyle/>
                    <a:p>
                      <a:r>
                        <a:rPr lang="en-US" sz="1200" dirty="0"/>
                        <a:t>Order Creation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2021-09-30 13:49:40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FATAL: Create order failed. See details for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sng" dirty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a:t>See Details</a:t>
                      </a:r>
                      <a:r>
                        <a:rPr lang="en-US" sz="1200" u="none" dirty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1200" u="sng" dirty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a:t>Retry Request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910314"/>
                  </a:ext>
                </a:extLst>
              </a:tr>
              <a:tr h="44209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Order Creation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2021-09-30 13:48:40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FATAL: Retry 1: Create order failed. See details for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sng" dirty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a:t>See Details</a:t>
                      </a:r>
                      <a:r>
                        <a:rPr lang="en-US" sz="1200" u="none" dirty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1200" u="sng" dirty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a:t>Retry Request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897709"/>
                  </a:ext>
                </a:extLst>
              </a:tr>
              <a:tr h="44209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Order Creation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FATAL: Retry 2: Create order failed. See details for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sng" dirty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a:t>See Details</a:t>
                      </a:r>
                      <a:r>
                        <a:rPr lang="en-US" sz="1200" u="none" dirty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1200" u="sng" dirty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a:t>Retry Request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636048"/>
                  </a:ext>
                </a:extLst>
              </a:tr>
            </a:tbl>
          </a:graphicData>
        </a:graphic>
      </p:graphicFrame>
      <p:pic>
        <p:nvPicPr>
          <p:cNvPr id="28" name="Picture 27">
            <a:extLst>
              <a:ext uri="{FF2B5EF4-FFF2-40B4-BE49-F238E27FC236}">
                <a16:creationId xmlns:a16="http://schemas.microsoft.com/office/drawing/2014/main" id="{7CCAE32F-BC43-8A81-782C-BB38689A1A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666" y="360325"/>
            <a:ext cx="5565481" cy="2663291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E248B69-9D63-96F8-5485-DFEE381F82FB}"/>
              </a:ext>
            </a:extLst>
          </p:cNvPr>
          <p:cNvCxnSpPr>
            <a:cxnSpLocks/>
          </p:cNvCxnSpPr>
          <p:nvPr/>
        </p:nvCxnSpPr>
        <p:spPr>
          <a:xfrm flipV="1">
            <a:off x="5516880" y="3176016"/>
            <a:ext cx="1755648" cy="1310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213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1D5DB266-C804-437C-AED7-3D057820D2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4AB6F96-E5E8-4B40-A18C-2D078D1C2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8120" y="3075004"/>
            <a:ext cx="4489704" cy="421480"/>
          </a:xfrm>
        </p:spPr>
        <p:txBody>
          <a:bodyPr>
            <a:normAutofit/>
          </a:bodyPr>
          <a:lstStyle/>
          <a:p>
            <a:r>
              <a:rPr lang="en-US" dirty="0"/>
              <a:t>NO REALLY, WE DID AND THEY USED IT!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F72BBC-FC90-4B63-96CA-ABED853DBA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78756" y="1569719"/>
            <a:ext cx="9234488" cy="1716025"/>
          </a:xfrm>
        </p:spPr>
        <p:txBody>
          <a:bodyPr/>
          <a:lstStyle/>
          <a:p>
            <a:r>
              <a:rPr lang="en-US" sz="4000" dirty="0"/>
              <a:t>BUILD LOGGING FOR THE BUSINESS</a:t>
            </a:r>
          </a:p>
        </p:txBody>
      </p:sp>
      <p:pic>
        <p:nvPicPr>
          <p:cNvPr id="6" name="Picture Placeholder 14">
            <a:extLst>
              <a:ext uri="{FF2B5EF4-FFF2-40B4-BE49-F238E27FC236}">
                <a16:creationId xmlns:a16="http://schemas.microsoft.com/office/drawing/2014/main" id="{D1FEC69B-ADA9-B964-1B49-861E386F903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2475" b="22475"/>
          <a:stretch>
            <a:fillRect/>
          </a:stretch>
        </p:blipFill>
        <p:spPr>
          <a:xfrm>
            <a:off x="3225291" y="4273764"/>
            <a:ext cx="6177859" cy="226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1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1175" y="-30430"/>
            <a:ext cx="6119144" cy="1090903"/>
          </a:xfrm>
        </p:spPr>
        <p:txBody>
          <a:bodyPr/>
          <a:lstStyle/>
          <a:p>
            <a:r>
              <a:rPr lang="en-US" sz="6000" dirty="0"/>
              <a:t>Heath murphy</a:t>
            </a:r>
          </a:p>
        </p:txBody>
      </p:sp>
      <p:pic>
        <p:nvPicPr>
          <p:cNvPr id="5" name="Picture Placeholder 4" descr="table with various people working on their laptops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3617" r="23617"/>
          <a:stretch/>
        </p:blipFill>
        <p:spPr>
          <a:noFill/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27488" y="1238145"/>
            <a:ext cx="4374834" cy="694480"/>
          </a:xfrm>
        </p:spPr>
        <p:txBody>
          <a:bodyPr/>
          <a:lstStyle/>
          <a:p>
            <a:r>
              <a:rPr lang="en-US" sz="2000" dirty="0"/>
              <a:t>Director, Consulting Services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9894" y="2205731"/>
            <a:ext cx="4013676" cy="8538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I’m from Columbus, OH and therefore by state law I bleed Scarlet and Grey… O H!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</a:t>
            </a:fld>
            <a:endParaRPr lang="en-US"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20B0454-634D-A27F-6183-A649FADF6D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684882"/>
            <a:ext cx="1524000" cy="116205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C962198-F616-36E5-EF26-92EEBEF88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0277" y="1238145"/>
            <a:ext cx="1481557" cy="694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Ohio State Buckeyes Football - Buckeyes News, Scores, Stats, Rumors &amp; More  | ESPN">
            <a:extLst>
              <a:ext uri="{FF2B5EF4-FFF2-40B4-BE49-F238E27FC236}">
                <a16:creationId xmlns:a16="http://schemas.microsoft.com/office/drawing/2014/main" id="{AD974DBF-B452-4239-7626-D5FAFD032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4754" y="1998924"/>
            <a:ext cx="1130440" cy="113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24CE64B2-9180-CDDA-8703-AE365817C28A}"/>
              </a:ext>
            </a:extLst>
          </p:cNvPr>
          <p:cNvSpPr txBox="1">
            <a:spLocks/>
          </p:cNvSpPr>
          <p:nvPr/>
        </p:nvSpPr>
        <p:spPr>
          <a:xfrm>
            <a:off x="5472651" y="3132622"/>
            <a:ext cx="3705726" cy="1090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This was my COVID hair… and I bet you have a story as well?? It’s real, I promise.</a:t>
            </a:r>
          </a:p>
        </p:txBody>
      </p:sp>
      <p:pic>
        <p:nvPicPr>
          <p:cNvPr id="12" name="Picture 11" descr="A person taking a selfie&#10;&#10;Description automatically generated with medium confidence">
            <a:extLst>
              <a:ext uri="{FF2B5EF4-FFF2-40B4-BE49-F238E27FC236}">
                <a16:creationId xmlns:a16="http://schemas.microsoft.com/office/drawing/2014/main" id="{59CEF3D5-FA78-CB54-5BB7-9F3FA37F000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574" b="66516"/>
          <a:stretch/>
        </p:blipFill>
        <p:spPr>
          <a:xfrm>
            <a:off x="9178377" y="3301291"/>
            <a:ext cx="2699275" cy="2130268"/>
          </a:xfrm>
          <a:prstGeom prst="rect">
            <a:avLst/>
          </a:prstGeom>
        </p:spPr>
      </p:pic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ADA271DD-A8E3-9DC8-9C2D-3A5103ECB29D}"/>
              </a:ext>
            </a:extLst>
          </p:cNvPr>
          <p:cNvSpPr txBox="1">
            <a:spLocks/>
          </p:cNvSpPr>
          <p:nvPr/>
        </p:nvSpPr>
        <p:spPr>
          <a:xfrm>
            <a:off x="7940842" y="5569532"/>
            <a:ext cx="4251158" cy="1392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 have an unhealthy fascination with Pumpkin Ales… when those aren’t in season, I’ll take the dankest Imperial/Double IPA I can find.</a:t>
            </a:r>
          </a:p>
        </p:txBody>
      </p:sp>
      <p:pic>
        <p:nvPicPr>
          <p:cNvPr id="1030" name="Picture 6" descr="6 Pumpkin Beers Even Skeptics Will Love - Outside Online">
            <a:extLst>
              <a:ext uri="{FF2B5EF4-FFF2-40B4-BE49-F238E27FC236}">
                <a16:creationId xmlns:a16="http://schemas.microsoft.com/office/drawing/2014/main" id="{8B56282F-63E6-59CD-B293-E9264D695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3611" y="4226783"/>
            <a:ext cx="2127536" cy="1196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lumbus Brewing Company Plans Initial Release of Creeper at Brewery |  Brewbound">
            <a:extLst>
              <a:ext uri="{FF2B5EF4-FFF2-40B4-BE49-F238E27FC236}">
                <a16:creationId xmlns:a16="http://schemas.microsoft.com/office/drawing/2014/main" id="{63C0206B-7C3E-A6B1-4DEA-A6F4CDCA0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7209" y="5520165"/>
            <a:ext cx="1889535" cy="1258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B84E1AA-F20C-4187-0D2B-009E4AAD7D5D}"/>
              </a:ext>
            </a:extLst>
          </p:cNvPr>
          <p:cNvSpPr/>
          <p:nvPr/>
        </p:nvSpPr>
        <p:spPr>
          <a:xfrm>
            <a:off x="1524000" y="5691757"/>
            <a:ext cx="806689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864963-99D0-37FC-D1B6-42CDAA8F08C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75188"/>
          <a:stretch/>
        </p:blipFill>
        <p:spPr>
          <a:xfrm>
            <a:off x="2119898" y="5691757"/>
            <a:ext cx="1164198" cy="117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1" grpId="0"/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E6E15BD-793B-350E-F8AC-1E80735BA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83" y="219540"/>
            <a:ext cx="11002962" cy="823913"/>
          </a:xfrm>
        </p:spPr>
        <p:txBody>
          <a:bodyPr/>
          <a:lstStyle/>
          <a:p>
            <a:r>
              <a:rPr lang="en-US" dirty="0"/>
              <a:t>Monitor everything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C70284-21D0-76A4-D274-B6C410DBE6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20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6033D4B-8FFF-50CC-A593-BB122FF7F9F6}"/>
              </a:ext>
            </a:extLst>
          </p:cNvPr>
          <p:cNvGrpSpPr/>
          <p:nvPr/>
        </p:nvGrpSpPr>
        <p:grpSpPr>
          <a:xfrm>
            <a:off x="591312" y="1359392"/>
            <a:ext cx="8711184" cy="4299492"/>
            <a:chOff x="1563849" y="1446966"/>
            <a:chExt cx="8711184" cy="4299492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1B337F96-198C-EA63-0F12-FDF222679D0F}"/>
                </a:ext>
              </a:extLst>
            </p:cNvPr>
            <p:cNvSpPr/>
            <p:nvPr/>
          </p:nvSpPr>
          <p:spPr bwMode="gray">
            <a:xfrm>
              <a:off x="4861367" y="2200939"/>
              <a:ext cx="2230549" cy="1977656"/>
            </a:xfrm>
            <a:prstGeom prst="ellipse">
              <a:avLst/>
            </a:prstGeom>
            <a:solidFill>
              <a:schemeClr val="bg1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63500" tIns="0" rIns="64800" bIns="0" rtlCol="0" anchor="ctr"/>
            <a:lstStyle/>
            <a:p>
              <a:pPr algn="ctr">
                <a:spcBef>
                  <a:spcPct val="0"/>
                </a:spcBef>
                <a:buClrTx/>
                <a:buSzPct val="90000"/>
              </a:pPr>
              <a:r>
                <a:rPr lang="en-CA" sz="1600" b="1" dirty="0">
                  <a:cs typeface="Arial" pitchFamily="34" charset="0"/>
                </a:rPr>
                <a:t>Monitor &amp; React</a:t>
              </a:r>
            </a:p>
          </p:txBody>
        </p:sp>
        <p:grpSp>
          <p:nvGrpSpPr>
            <p:cNvPr id="9" name="Group 120">
              <a:extLst>
                <a:ext uri="{FF2B5EF4-FFF2-40B4-BE49-F238E27FC236}">
                  <a16:creationId xmlns:a16="http://schemas.microsoft.com/office/drawing/2014/main" id="{09302E8F-2A53-98B1-EAD0-D8A64ED0A3F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63849" y="1446966"/>
              <a:ext cx="8711184" cy="4299492"/>
              <a:chOff x="1668024" y="1424148"/>
              <a:chExt cx="8711184" cy="4299492"/>
            </a:xfrm>
          </p:grpSpPr>
          <p:grpSp>
            <p:nvGrpSpPr>
              <p:cNvPr id="10" name="Group 94">
                <a:extLst>
                  <a:ext uri="{FF2B5EF4-FFF2-40B4-BE49-F238E27FC236}">
                    <a16:creationId xmlns:a16="http://schemas.microsoft.com/office/drawing/2014/main" id="{2ABFE949-ACE9-C17C-7518-16A90FBC41F0}"/>
                  </a:ext>
                </a:extLst>
              </p:cNvPr>
              <p:cNvGrpSpPr/>
              <p:nvPr/>
            </p:nvGrpSpPr>
            <p:grpSpPr>
              <a:xfrm>
                <a:off x="4258955" y="1797781"/>
                <a:ext cx="3723484" cy="3925859"/>
                <a:chOff x="4331816" y="2068542"/>
                <a:chExt cx="3723484" cy="3925859"/>
              </a:xfrm>
            </p:grpSpPr>
            <p:sp>
              <p:nvSpPr>
                <p:cNvPr id="18" name="Freeform 71">
                  <a:extLst>
                    <a:ext uri="{FF2B5EF4-FFF2-40B4-BE49-F238E27FC236}">
                      <a16:creationId xmlns:a16="http://schemas.microsoft.com/office/drawing/2014/main" id="{15ED1D38-0260-7B03-3289-1FB377BF2C6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232079" y="4539207"/>
                  <a:ext cx="316110" cy="316107"/>
                </a:xfrm>
                <a:custGeom>
                  <a:avLst/>
                  <a:gdLst/>
                  <a:ahLst/>
                  <a:cxnLst>
                    <a:cxn ang="0">
                      <a:pos x="228" y="58"/>
                    </a:cxn>
                    <a:cxn ang="0">
                      <a:pos x="224" y="16"/>
                    </a:cxn>
                    <a:cxn ang="0">
                      <a:pos x="214" y="2"/>
                    </a:cxn>
                    <a:cxn ang="0">
                      <a:pos x="48" y="0"/>
                    </a:cxn>
                    <a:cxn ang="0">
                      <a:pos x="34" y="10"/>
                    </a:cxn>
                    <a:cxn ang="0">
                      <a:pos x="32" y="54"/>
                    </a:cxn>
                    <a:cxn ang="0">
                      <a:pos x="4" y="90"/>
                    </a:cxn>
                    <a:cxn ang="0">
                      <a:pos x="0" y="112"/>
                    </a:cxn>
                    <a:cxn ang="0">
                      <a:pos x="8" y="128"/>
                    </a:cxn>
                    <a:cxn ang="0">
                      <a:pos x="24" y="240"/>
                    </a:cxn>
                    <a:cxn ang="0">
                      <a:pos x="28" y="252"/>
                    </a:cxn>
                    <a:cxn ang="0">
                      <a:pos x="216" y="256"/>
                    </a:cxn>
                    <a:cxn ang="0">
                      <a:pos x="228" y="252"/>
                    </a:cxn>
                    <a:cxn ang="0">
                      <a:pos x="232" y="136"/>
                    </a:cxn>
                    <a:cxn ang="0">
                      <a:pos x="248" y="128"/>
                    </a:cxn>
                    <a:cxn ang="0">
                      <a:pos x="256" y="104"/>
                    </a:cxn>
                    <a:cxn ang="0">
                      <a:pos x="252" y="90"/>
                    </a:cxn>
                    <a:cxn ang="0">
                      <a:pos x="48" y="48"/>
                    </a:cxn>
                    <a:cxn ang="0">
                      <a:pos x="82" y="120"/>
                    </a:cxn>
                    <a:cxn ang="0">
                      <a:pos x="98" y="64"/>
                    </a:cxn>
                    <a:cxn ang="0">
                      <a:pos x="124" y="64"/>
                    </a:cxn>
                    <a:cxn ang="0">
                      <a:pos x="106" y="64"/>
                    </a:cxn>
                    <a:cxn ang="0">
                      <a:pos x="166" y="120"/>
                    </a:cxn>
                    <a:cxn ang="0">
                      <a:pos x="158" y="64"/>
                    </a:cxn>
                    <a:cxn ang="0">
                      <a:pos x="174" y="120"/>
                    </a:cxn>
                    <a:cxn ang="0">
                      <a:pos x="16" y="104"/>
                    </a:cxn>
                    <a:cxn ang="0">
                      <a:pos x="42" y="68"/>
                    </a:cxn>
                    <a:cxn ang="0">
                      <a:pos x="48" y="64"/>
                    </a:cxn>
                    <a:cxn ang="0">
                      <a:pos x="24" y="120"/>
                    </a:cxn>
                    <a:cxn ang="0">
                      <a:pos x="18" y="118"/>
                    </a:cxn>
                    <a:cxn ang="0">
                      <a:pos x="160" y="240"/>
                    </a:cxn>
                    <a:cxn ang="0">
                      <a:pos x="160" y="160"/>
                    </a:cxn>
                    <a:cxn ang="0">
                      <a:pos x="168" y="240"/>
                    </a:cxn>
                    <a:cxn ang="0">
                      <a:pos x="168" y="156"/>
                    </a:cxn>
                    <a:cxn ang="0">
                      <a:pos x="160" y="152"/>
                    </a:cxn>
                    <a:cxn ang="0">
                      <a:pos x="96" y="152"/>
                    </a:cxn>
                    <a:cxn ang="0">
                      <a:pos x="92" y="160"/>
                    </a:cxn>
                    <a:cxn ang="0">
                      <a:pos x="40" y="136"/>
                    </a:cxn>
                    <a:cxn ang="0">
                      <a:pos x="240" y="112"/>
                    </a:cxn>
                    <a:cxn ang="0">
                      <a:pos x="238" y="118"/>
                    </a:cxn>
                    <a:cxn ang="0">
                      <a:pos x="218" y="120"/>
                    </a:cxn>
                    <a:cxn ang="0">
                      <a:pos x="208" y="64"/>
                    </a:cxn>
                    <a:cxn ang="0">
                      <a:pos x="238" y="100"/>
                    </a:cxn>
                    <a:cxn ang="0">
                      <a:pos x="240" y="112"/>
                    </a:cxn>
                  </a:cxnLst>
                  <a:rect l="0" t="0" r="r" b="b"/>
                  <a:pathLst>
                    <a:path w="256" h="256">
                      <a:moveTo>
                        <a:pt x="252" y="90"/>
                      </a:moveTo>
                      <a:lnTo>
                        <a:pt x="228" y="58"/>
                      </a:lnTo>
                      <a:lnTo>
                        <a:pt x="228" y="58"/>
                      </a:lnTo>
                      <a:lnTo>
                        <a:pt x="224" y="54"/>
                      </a:lnTo>
                      <a:lnTo>
                        <a:pt x="224" y="16"/>
                      </a:lnTo>
                      <a:lnTo>
                        <a:pt x="224" y="16"/>
                      </a:lnTo>
                      <a:lnTo>
                        <a:pt x="222" y="10"/>
                      </a:lnTo>
                      <a:lnTo>
                        <a:pt x="220" y="4"/>
                      </a:lnTo>
                      <a:lnTo>
                        <a:pt x="214" y="2"/>
                      </a:lnTo>
                      <a:lnTo>
                        <a:pt x="208" y="0"/>
                      </a:lnTo>
                      <a:lnTo>
                        <a:pt x="48" y="0"/>
                      </a:lnTo>
                      <a:lnTo>
                        <a:pt x="48" y="0"/>
                      </a:lnTo>
                      <a:lnTo>
                        <a:pt x="42" y="2"/>
                      </a:lnTo>
                      <a:lnTo>
                        <a:pt x="36" y="4"/>
                      </a:lnTo>
                      <a:lnTo>
                        <a:pt x="34" y="10"/>
                      </a:lnTo>
                      <a:lnTo>
                        <a:pt x="32" y="16"/>
                      </a:lnTo>
                      <a:lnTo>
                        <a:pt x="32" y="54"/>
                      </a:lnTo>
                      <a:lnTo>
                        <a:pt x="32" y="54"/>
                      </a:lnTo>
                      <a:lnTo>
                        <a:pt x="28" y="58"/>
                      </a:lnTo>
                      <a:lnTo>
                        <a:pt x="4" y="90"/>
                      </a:lnTo>
                      <a:lnTo>
                        <a:pt x="4" y="90"/>
                      </a:lnTo>
                      <a:lnTo>
                        <a:pt x="2" y="96"/>
                      </a:lnTo>
                      <a:lnTo>
                        <a:pt x="0" y="104"/>
                      </a:lnTo>
                      <a:lnTo>
                        <a:pt x="0" y="112"/>
                      </a:lnTo>
                      <a:lnTo>
                        <a:pt x="0" y="112"/>
                      </a:lnTo>
                      <a:lnTo>
                        <a:pt x="2" y="122"/>
                      </a:lnTo>
                      <a:lnTo>
                        <a:pt x="8" y="128"/>
                      </a:lnTo>
                      <a:lnTo>
                        <a:pt x="14" y="134"/>
                      </a:lnTo>
                      <a:lnTo>
                        <a:pt x="24" y="136"/>
                      </a:lnTo>
                      <a:lnTo>
                        <a:pt x="24" y="240"/>
                      </a:lnTo>
                      <a:lnTo>
                        <a:pt x="24" y="240"/>
                      </a:lnTo>
                      <a:lnTo>
                        <a:pt x="26" y="246"/>
                      </a:lnTo>
                      <a:lnTo>
                        <a:pt x="28" y="252"/>
                      </a:lnTo>
                      <a:lnTo>
                        <a:pt x="34" y="254"/>
                      </a:lnTo>
                      <a:lnTo>
                        <a:pt x="40" y="256"/>
                      </a:lnTo>
                      <a:lnTo>
                        <a:pt x="216" y="256"/>
                      </a:lnTo>
                      <a:lnTo>
                        <a:pt x="216" y="256"/>
                      </a:lnTo>
                      <a:lnTo>
                        <a:pt x="222" y="254"/>
                      </a:lnTo>
                      <a:lnTo>
                        <a:pt x="228" y="252"/>
                      </a:lnTo>
                      <a:lnTo>
                        <a:pt x="230" y="246"/>
                      </a:lnTo>
                      <a:lnTo>
                        <a:pt x="232" y="240"/>
                      </a:lnTo>
                      <a:lnTo>
                        <a:pt x="232" y="136"/>
                      </a:lnTo>
                      <a:lnTo>
                        <a:pt x="232" y="136"/>
                      </a:lnTo>
                      <a:lnTo>
                        <a:pt x="242" y="134"/>
                      </a:lnTo>
                      <a:lnTo>
                        <a:pt x="248" y="128"/>
                      </a:lnTo>
                      <a:lnTo>
                        <a:pt x="254" y="122"/>
                      </a:lnTo>
                      <a:lnTo>
                        <a:pt x="256" y="112"/>
                      </a:lnTo>
                      <a:lnTo>
                        <a:pt x="256" y="104"/>
                      </a:lnTo>
                      <a:lnTo>
                        <a:pt x="256" y="104"/>
                      </a:lnTo>
                      <a:lnTo>
                        <a:pt x="254" y="96"/>
                      </a:lnTo>
                      <a:lnTo>
                        <a:pt x="252" y="90"/>
                      </a:lnTo>
                      <a:close/>
                      <a:moveTo>
                        <a:pt x="208" y="16"/>
                      </a:moveTo>
                      <a:lnTo>
                        <a:pt x="208" y="48"/>
                      </a:lnTo>
                      <a:lnTo>
                        <a:pt x="48" y="48"/>
                      </a:lnTo>
                      <a:lnTo>
                        <a:pt x="48" y="16"/>
                      </a:lnTo>
                      <a:lnTo>
                        <a:pt x="208" y="16"/>
                      </a:lnTo>
                      <a:close/>
                      <a:moveTo>
                        <a:pt x="82" y="120"/>
                      </a:moveTo>
                      <a:lnTo>
                        <a:pt x="48" y="120"/>
                      </a:lnTo>
                      <a:lnTo>
                        <a:pt x="80" y="64"/>
                      </a:lnTo>
                      <a:lnTo>
                        <a:pt x="98" y="64"/>
                      </a:lnTo>
                      <a:lnTo>
                        <a:pt x="82" y="120"/>
                      </a:lnTo>
                      <a:close/>
                      <a:moveTo>
                        <a:pt x="106" y="64"/>
                      </a:moveTo>
                      <a:lnTo>
                        <a:pt x="124" y="64"/>
                      </a:lnTo>
                      <a:lnTo>
                        <a:pt x="124" y="120"/>
                      </a:lnTo>
                      <a:lnTo>
                        <a:pt x="90" y="120"/>
                      </a:lnTo>
                      <a:lnTo>
                        <a:pt x="106" y="64"/>
                      </a:lnTo>
                      <a:close/>
                      <a:moveTo>
                        <a:pt x="132" y="64"/>
                      </a:moveTo>
                      <a:lnTo>
                        <a:pt x="150" y="64"/>
                      </a:lnTo>
                      <a:lnTo>
                        <a:pt x="166" y="120"/>
                      </a:lnTo>
                      <a:lnTo>
                        <a:pt x="132" y="120"/>
                      </a:lnTo>
                      <a:lnTo>
                        <a:pt x="132" y="64"/>
                      </a:lnTo>
                      <a:close/>
                      <a:moveTo>
                        <a:pt x="158" y="64"/>
                      </a:moveTo>
                      <a:lnTo>
                        <a:pt x="176" y="64"/>
                      </a:lnTo>
                      <a:lnTo>
                        <a:pt x="208" y="120"/>
                      </a:lnTo>
                      <a:lnTo>
                        <a:pt x="174" y="120"/>
                      </a:lnTo>
                      <a:lnTo>
                        <a:pt x="158" y="64"/>
                      </a:lnTo>
                      <a:close/>
                      <a:moveTo>
                        <a:pt x="16" y="112"/>
                      </a:moveTo>
                      <a:lnTo>
                        <a:pt x="16" y="104"/>
                      </a:lnTo>
                      <a:lnTo>
                        <a:pt x="16" y="104"/>
                      </a:lnTo>
                      <a:lnTo>
                        <a:pt x="18" y="100"/>
                      </a:lnTo>
                      <a:lnTo>
                        <a:pt x="42" y="68"/>
                      </a:lnTo>
                      <a:lnTo>
                        <a:pt x="42" y="68"/>
                      </a:lnTo>
                      <a:lnTo>
                        <a:pt x="44" y="64"/>
                      </a:lnTo>
                      <a:lnTo>
                        <a:pt x="48" y="64"/>
                      </a:lnTo>
                      <a:lnTo>
                        <a:pt x="70" y="64"/>
                      </a:lnTo>
                      <a:lnTo>
                        <a:pt x="38" y="120"/>
                      </a:lnTo>
                      <a:lnTo>
                        <a:pt x="24" y="120"/>
                      </a:lnTo>
                      <a:lnTo>
                        <a:pt x="24" y="120"/>
                      </a:lnTo>
                      <a:lnTo>
                        <a:pt x="20" y="120"/>
                      </a:lnTo>
                      <a:lnTo>
                        <a:pt x="18" y="118"/>
                      </a:lnTo>
                      <a:lnTo>
                        <a:pt x="16" y="116"/>
                      </a:lnTo>
                      <a:lnTo>
                        <a:pt x="16" y="112"/>
                      </a:lnTo>
                      <a:close/>
                      <a:moveTo>
                        <a:pt x="160" y="240"/>
                      </a:moveTo>
                      <a:lnTo>
                        <a:pt x="100" y="240"/>
                      </a:lnTo>
                      <a:lnTo>
                        <a:pt x="100" y="160"/>
                      </a:lnTo>
                      <a:lnTo>
                        <a:pt x="160" y="160"/>
                      </a:lnTo>
                      <a:lnTo>
                        <a:pt x="160" y="240"/>
                      </a:lnTo>
                      <a:close/>
                      <a:moveTo>
                        <a:pt x="216" y="240"/>
                      </a:moveTo>
                      <a:lnTo>
                        <a:pt x="168" y="240"/>
                      </a:lnTo>
                      <a:lnTo>
                        <a:pt x="168" y="160"/>
                      </a:lnTo>
                      <a:lnTo>
                        <a:pt x="168" y="160"/>
                      </a:lnTo>
                      <a:lnTo>
                        <a:pt x="168" y="156"/>
                      </a:lnTo>
                      <a:lnTo>
                        <a:pt x="166" y="154"/>
                      </a:lnTo>
                      <a:lnTo>
                        <a:pt x="164" y="152"/>
                      </a:lnTo>
                      <a:lnTo>
                        <a:pt x="160" y="152"/>
                      </a:lnTo>
                      <a:lnTo>
                        <a:pt x="100" y="152"/>
                      </a:lnTo>
                      <a:lnTo>
                        <a:pt x="100" y="152"/>
                      </a:lnTo>
                      <a:lnTo>
                        <a:pt x="96" y="152"/>
                      </a:lnTo>
                      <a:lnTo>
                        <a:pt x="94" y="154"/>
                      </a:lnTo>
                      <a:lnTo>
                        <a:pt x="92" y="156"/>
                      </a:lnTo>
                      <a:lnTo>
                        <a:pt x="92" y="160"/>
                      </a:lnTo>
                      <a:lnTo>
                        <a:pt x="92" y="240"/>
                      </a:lnTo>
                      <a:lnTo>
                        <a:pt x="40" y="240"/>
                      </a:lnTo>
                      <a:lnTo>
                        <a:pt x="40" y="136"/>
                      </a:lnTo>
                      <a:lnTo>
                        <a:pt x="216" y="136"/>
                      </a:lnTo>
                      <a:lnTo>
                        <a:pt x="216" y="240"/>
                      </a:lnTo>
                      <a:close/>
                      <a:moveTo>
                        <a:pt x="240" y="112"/>
                      </a:moveTo>
                      <a:lnTo>
                        <a:pt x="240" y="112"/>
                      </a:lnTo>
                      <a:lnTo>
                        <a:pt x="240" y="116"/>
                      </a:lnTo>
                      <a:lnTo>
                        <a:pt x="238" y="118"/>
                      </a:lnTo>
                      <a:lnTo>
                        <a:pt x="236" y="120"/>
                      </a:lnTo>
                      <a:lnTo>
                        <a:pt x="232" y="120"/>
                      </a:lnTo>
                      <a:lnTo>
                        <a:pt x="218" y="120"/>
                      </a:lnTo>
                      <a:lnTo>
                        <a:pt x="186" y="64"/>
                      </a:lnTo>
                      <a:lnTo>
                        <a:pt x="208" y="64"/>
                      </a:lnTo>
                      <a:lnTo>
                        <a:pt x="208" y="64"/>
                      </a:lnTo>
                      <a:lnTo>
                        <a:pt x="212" y="64"/>
                      </a:lnTo>
                      <a:lnTo>
                        <a:pt x="214" y="68"/>
                      </a:lnTo>
                      <a:lnTo>
                        <a:pt x="238" y="100"/>
                      </a:lnTo>
                      <a:lnTo>
                        <a:pt x="238" y="100"/>
                      </a:lnTo>
                      <a:lnTo>
                        <a:pt x="240" y="104"/>
                      </a:lnTo>
                      <a:lnTo>
                        <a:pt x="240" y="11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cxnSp>
              <p:nvCxnSpPr>
                <p:cNvPr id="19" name="Straight Connector 53">
                  <a:extLst>
                    <a:ext uri="{FF2B5EF4-FFF2-40B4-BE49-F238E27FC236}">
                      <a16:creationId xmlns:a16="http://schemas.microsoft.com/office/drawing/2014/main" id="{2C857CAF-60A4-657E-CDFD-8EA356F362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985556" y="2360653"/>
                  <a:ext cx="280682" cy="256264"/>
                </a:xfrm>
                <a:prstGeom prst="line">
                  <a:avLst/>
                </a:prstGeom>
                <a:ln w="19050">
                  <a:solidFill>
                    <a:srgbClr val="A5ACB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Freeform 5">
                  <a:extLst>
                    <a:ext uri="{FF2B5EF4-FFF2-40B4-BE49-F238E27FC236}">
                      <a16:creationId xmlns:a16="http://schemas.microsoft.com/office/drawing/2014/main" id="{34270B4F-CBC9-6CB9-F0D6-418FCA0F069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237019" y="2068542"/>
                  <a:ext cx="306230" cy="306227"/>
                </a:xfrm>
                <a:custGeom>
                  <a:avLst/>
                  <a:gdLst/>
                  <a:ahLst/>
                  <a:cxnLst>
                    <a:cxn ang="0">
                      <a:pos x="100" y="2"/>
                    </a:cxn>
                    <a:cxn ang="0">
                      <a:pos x="36" y="36"/>
                    </a:cxn>
                    <a:cxn ang="0">
                      <a:pos x="2" y="100"/>
                    </a:cxn>
                    <a:cxn ang="0">
                      <a:pos x="0" y="136"/>
                    </a:cxn>
                    <a:cxn ang="0">
                      <a:pos x="22" y="194"/>
                    </a:cxn>
                    <a:cxn ang="0">
                      <a:pos x="88" y="242"/>
                    </a:cxn>
                    <a:cxn ang="0">
                      <a:pos x="124" y="248"/>
                    </a:cxn>
                    <a:cxn ang="0">
                      <a:pos x="172" y="238"/>
                    </a:cxn>
                    <a:cxn ang="0">
                      <a:pos x="238" y="172"/>
                    </a:cxn>
                    <a:cxn ang="0">
                      <a:pos x="248" y="124"/>
                    </a:cxn>
                    <a:cxn ang="0">
                      <a:pos x="242" y="88"/>
                    </a:cxn>
                    <a:cxn ang="0">
                      <a:pos x="194" y="22"/>
                    </a:cxn>
                    <a:cxn ang="0">
                      <a:pos x="136" y="0"/>
                    </a:cxn>
                    <a:cxn ang="0">
                      <a:pos x="184" y="120"/>
                    </a:cxn>
                    <a:cxn ang="0">
                      <a:pos x="190" y="62"/>
                    </a:cxn>
                    <a:cxn ang="0">
                      <a:pos x="224" y="84"/>
                    </a:cxn>
                    <a:cxn ang="0">
                      <a:pos x="120" y="232"/>
                    </a:cxn>
                    <a:cxn ang="0">
                      <a:pos x="86" y="190"/>
                    </a:cxn>
                    <a:cxn ang="0">
                      <a:pos x="120" y="232"/>
                    </a:cxn>
                    <a:cxn ang="0">
                      <a:pos x="140" y="26"/>
                    </a:cxn>
                    <a:cxn ang="0">
                      <a:pos x="164" y="66"/>
                    </a:cxn>
                    <a:cxn ang="0">
                      <a:pos x="128" y="16"/>
                    </a:cxn>
                    <a:cxn ang="0">
                      <a:pos x="158" y="22"/>
                    </a:cxn>
                    <a:cxn ang="0">
                      <a:pos x="200" y="46"/>
                    </a:cxn>
                    <a:cxn ang="0">
                      <a:pos x="166" y="50"/>
                    </a:cxn>
                    <a:cxn ang="0">
                      <a:pos x="120" y="16"/>
                    </a:cxn>
                    <a:cxn ang="0">
                      <a:pos x="84" y="66"/>
                    </a:cxn>
                    <a:cxn ang="0">
                      <a:pos x="108" y="26"/>
                    </a:cxn>
                    <a:cxn ang="0">
                      <a:pos x="76" y="62"/>
                    </a:cxn>
                    <a:cxn ang="0">
                      <a:pos x="48" y="46"/>
                    </a:cxn>
                    <a:cxn ang="0">
                      <a:pos x="106" y="18"/>
                    </a:cxn>
                    <a:cxn ang="0">
                      <a:pos x="82" y="50"/>
                    </a:cxn>
                    <a:cxn ang="0">
                      <a:pos x="100" y="78"/>
                    </a:cxn>
                    <a:cxn ang="0">
                      <a:pos x="72" y="120"/>
                    </a:cxn>
                    <a:cxn ang="0">
                      <a:pos x="120" y="176"/>
                    </a:cxn>
                    <a:cxn ang="0">
                      <a:pos x="84" y="182"/>
                    </a:cxn>
                    <a:cxn ang="0">
                      <a:pos x="72" y="128"/>
                    </a:cxn>
                    <a:cxn ang="0">
                      <a:pos x="92" y="226"/>
                    </a:cxn>
                    <a:cxn ang="0">
                      <a:pos x="54" y="206"/>
                    </a:cxn>
                    <a:cxn ang="0">
                      <a:pos x="92" y="212"/>
                    </a:cxn>
                    <a:cxn ang="0">
                      <a:pos x="128" y="184"/>
                    </a:cxn>
                    <a:cxn ang="0">
                      <a:pos x="154" y="202"/>
                    </a:cxn>
                    <a:cxn ang="0">
                      <a:pos x="128" y="232"/>
                    </a:cxn>
                    <a:cxn ang="0">
                      <a:pos x="194" y="206"/>
                    </a:cxn>
                    <a:cxn ang="0">
                      <a:pos x="156" y="226"/>
                    </a:cxn>
                    <a:cxn ang="0">
                      <a:pos x="168" y="192"/>
                    </a:cxn>
                    <a:cxn ang="0">
                      <a:pos x="128" y="176"/>
                    </a:cxn>
                    <a:cxn ang="0">
                      <a:pos x="174" y="142"/>
                    </a:cxn>
                    <a:cxn ang="0">
                      <a:pos x="128" y="120"/>
                    </a:cxn>
                    <a:cxn ang="0">
                      <a:pos x="168" y="72"/>
                    </a:cxn>
                    <a:cxn ang="0">
                      <a:pos x="128" y="120"/>
                    </a:cxn>
                    <a:cxn ang="0">
                      <a:pos x="74" y="70"/>
                    </a:cxn>
                    <a:cxn ang="0">
                      <a:pos x="16" y="120"/>
                    </a:cxn>
                    <a:cxn ang="0">
                      <a:pos x="32" y="66"/>
                    </a:cxn>
                    <a:cxn ang="0">
                      <a:pos x="64" y="128"/>
                    </a:cxn>
                    <a:cxn ang="0">
                      <a:pos x="76" y="186"/>
                    </a:cxn>
                    <a:cxn ang="0">
                      <a:pos x="48" y="200"/>
                    </a:cxn>
                    <a:cxn ang="0">
                      <a:pos x="16" y="128"/>
                    </a:cxn>
                    <a:cxn ang="0">
                      <a:pos x="172" y="186"/>
                    </a:cxn>
                    <a:cxn ang="0">
                      <a:pos x="182" y="144"/>
                    </a:cxn>
                    <a:cxn ang="0">
                      <a:pos x="230" y="148"/>
                    </a:cxn>
                  </a:cxnLst>
                  <a:rect l="0" t="0" r="r" b="b"/>
                  <a:pathLst>
                    <a:path w="248" h="248">
                      <a:moveTo>
                        <a:pt x="124" y="0"/>
                      </a:moveTo>
                      <a:lnTo>
                        <a:pt x="124" y="0"/>
                      </a:lnTo>
                      <a:lnTo>
                        <a:pt x="112" y="0"/>
                      </a:lnTo>
                      <a:lnTo>
                        <a:pt x="100" y="2"/>
                      </a:lnTo>
                      <a:lnTo>
                        <a:pt x="88" y="6"/>
                      </a:lnTo>
                      <a:lnTo>
                        <a:pt x="76" y="10"/>
                      </a:lnTo>
                      <a:lnTo>
                        <a:pt x="54" y="22"/>
                      </a:lnTo>
                      <a:lnTo>
                        <a:pt x="36" y="36"/>
                      </a:lnTo>
                      <a:lnTo>
                        <a:pt x="22" y="54"/>
                      </a:lnTo>
                      <a:lnTo>
                        <a:pt x="10" y="76"/>
                      </a:lnTo>
                      <a:lnTo>
                        <a:pt x="6" y="88"/>
                      </a:lnTo>
                      <a:lnTo>
                        <a:pt x="2" y="100"/>
                      </a:lnTo>
                      <a:lnTo>
                        <a:pt x="0" y="112"/>
                      </a:lnTo>
                      <a:lnTo>
                        <a:pt x="0" y="124"/>
                      </a:lnTo>
                      <a:lnTo>
                        <a:pt x="0" y="124"/>
                      </a:lnTo>
                      <a:lnTo>
                        <a:pt x="0" y="136"/>
                      </a:lnTo>
                      <a:lnTo>
                        <a:pt x="2" y="148"/>
                      </a:lnTo>
                      <a:lnTo>
                        <a:pt x="6" y="160"/>
                      </a:lnTo>
                      <a:lnTo>
                        <a:pt x="10" y="172"/>
                      </a:lnTo>
                      <a:lnTo>
                        <a:pt x="22" y="194"/>
                      </a:lnTo>
                      <a:lnTo>
                        <a:pt x="36" y="212"/>
                      </a:lnTo>
                      <a:lnTo>
                        <a:pt x="54" y="226"/>
                      </a:lnTo>
                      <a:lnTo>
                        <a:pt x="76" y="238"/>
                      </a:lnTo>
                      <a:lnTo>
                        <a:pt x="88" y="242"/>
                      </a:lnTo>
                      <a:lnTo>
                        <a:pt x="100" y="246"/>
                      </a:lnTo>
                      <a:lnTo>
                        <a:pt x="112" y="248"/>
                      </a:lnTo>
                      <a:lnTo>
                        <a:pt x="124" y="248"/>
                      </a:lnTo>
                      <a:lnTo>
                        <a:pt x="124" y="248"/>
                      </a:lnTo>
                      <a:lnTo>
                        <a:pt x="136" y="248"/>
                      </a:lnTo>
                      <a:lnTo>
                        <a:pt x="148" y="246"/>
                      </a:lnTo>
                      <a:lnTo>
                        <a:pt x="160" y="242"/>
                      </a:lnTo>
                      <a:lnTo>
                        <a:pt x="172" y="238"/>
                      </a:lnTo>
                      <a:lnTo>
                        <a:pt x="194" y="226"/>
                      </a:lnTo>
                      <a:lnTo>
                        <a:pt x="212" y="212"/>
                      </a:lnTo>
                      <a:lnTo>
                        <a:pt x="226" y="194"/>
                      </a:lnTo>
                      <a:lnTo>
                        <a:pt x="238" y="172"/>
                      </a:lnTo>
                      <a:lnTo>
                        <a:pt x="242" y="160"/>
                      </a:lnTo>
                      <a:lnTo>
                        <a:pt x="246" y="148"/>
                      </a:lnTo>
                      <a:lnTo>
                        <a:pt x="248" y="136"/>
                      </a:lnTo>
                      <a:lnTo>
                        <a:pt x="248" y="124"/>
                      </a:lnTo>
                      <a:lnTo>
                        <a:pt x="248" y="124"/>
                      </a:lnTo>
                      <a:lnTo>
                        <a:pt x="248" y="112"/>
                      </a:lnTo>
                      <a:lnTo>
                        <a:pt x="246" y="100"/>
                      </a:lnTo>
                      <a:lnTo>
                        <a:pt x="242" y="88"/>
                      </a:lnTo>
                      <a:lnTo>
                        <a:pt x="238" y="76"/>
                      </a:lnTo>
                      <a:lnTo>
                        <a:pt x="226" y="54"/>
                      </a:lnTo>
                      <a:lnTo>
                        <a:pt x="212" y="36"/>
                      </a:lnTo>
                      <a:lnTo>
                        <a:pt x="194" y="22"/>
                      </a:lnTo>
                      <a:lnTo>
                        <a:pt x="172" y="10"/>
                      </a:lnTo>
                      <a:lnTo>
                        <a:pt x="160" y="6"/>
                      </a:lnTo>
                      <a:lnTo>
                        <a:pt x="148" y="2"/>
                      </a:lnTo>
                      <a:lnTo>
                        <a:pt x="136" y="0"/>
                      </a:lnTo>
                      <a:lnTo>
                        <a:pt x="124" y="0"/>
                      </a:lnTo>
                      <a:close/>
                      <a:moveTo>
                        <a:pt x="232" y="120"/>
                      </a:moveTo>
                      <a:lnTo>
                        <a:pt x="184" y="120"/>
                      </a:lnTo>
                      <a:lnTo>
                        <a:pt x="184" y="120"/>
                      </a:lnTo>
                      <a:lnTo>
                        <a:pt x="182" y="94"/>
                      </a:lnTo>
                      <a:lnTo>
                        <a:pt x="174" y="70"/>
                      </a:lnTo>
                      <a:lnTo>
                        <a:pt x="174" y="70"/>
                      </a:lnTo>
                      <a:lnTo>
                        <a:pt x="190" y="62"/>
                      </a:lnTo>
                      <a:lnTo>
                        <a:pt x="204" y="52"/>
                      </a:lnTo>
                      <a:lnTo>
                        <a:pt x="204" y="52"/>
                      </a:lnTo>
                      <a:lnTo>
                        <a:pt x="216" y="66"/>
                      </a:lnTo>
                      <a:lnTo>
                        <a:pt x="224" y="84"/>
                      </a:lnTo>
                      <a:lnTo>
                        <a:pt x="230" y="102"/>
                      </a:lnTo>
                      <a:lnTo>
                        <a:pt x="232" y="120"/>
                      </a:lnTo>
                      <a:close/>
                      <a:moveTo>
                        <a:pt x="120" y="232"/>
                      </a:moveTo>
                      <a:lnTo>
                        <a:pt x="120" y="232"/>
                      </a:lnTo>
                      <a:lnTo>
                        <a:pt x="110" y="222"/>
                      </a:lnTo>
                      <a:lnTo>
                        <a:pt x="102" y="212"/>
                      </a:lnTo>
                      <a:lnTo>
                        <a:pt x="94" y="202"/>
                      </a:lnTo>
                      <a:lnTo>
                        <a:pt x="86" y="190"/>
                      </a:lnTo>
                      <a:lnTo>
                        <a:pt x="86" y="190"/>
                      </a:lnTo>
                      <a:lnTo>
                        <a:pt x="104" y="186"/>
                      </a:lnTo>
                      <a:lnTo>
                        <a:pt x="120" y="184"/>
                      </a:lnTo>
                      <a:lnTo>
                        <a:pt x="120" y="232"/>
                      </a:lnTo>
                      <a:lnTo>
                        <a:pt x="120" y="232"/>
                      </a:lnTo>
                      <a:close/>
                      <a:moveTo>
                        <a:pt x="128" y="16"/>
                      </a:moveTo>
                      <a:lnTo>
                        <a:pt x="128" y="16"/>
                      </a:lnTo>
                      <a:lnTo>
                        <a:pt x="140" y="26"/>
                      </a:lnTo>
                      <a:lnTo>
                        <a:pt x="148" y="38"/>
                      </a:lnTo>
                      <a:lnTo>
                        <a:pt x="158" y="52"/>
                      </a:lnTo>
                      <a:lnTo>
                        <a:pt x="164" y="66"/>
                      </a:lnTo>
                      <a:lnTo>
                        <a:pt x="164" y="66"/>
                      </a:lnTo>
                      <a:lnTo>
                        <a:pt x="146" y="70"/>
                      </a:lnTo>
                      <a:lnTo>
                        <a:pt x="128" y="72"/>
                      </a:lnTo>
                      <a:lnTo>
                        <a:pt x="128" y="16"/>
                      </a:lnTo>
                      <a:lnTo>
                        <a:pt x="128" y="16"/>
                      </a:lnTo>
                      <a:lnTo>
                        <a:pt x="128" y="16"/>
                      </a:lnTo>
                      <a:close/>
                      <a:moveTo>
                        <a:pt x="142" y="18"/>
                      </a:moveTo>
                      <a:lnTo>
                        <a:pt x="142" y="18"/>
                      </a:lnTo>
                      <a:lnTo>
                        <a:pt x="158" y="22"/>
                      </a:lnTo>
                      <a:lnTo>
                        <a:pt x="172" y="28"/>
                      </a:lnTo>
                      <a:lnTo>
                        <a:pt x="186" y="36"/>
                      </a:lnTo>
                      <a:lnTo>
                        <a:pt x="200" y="46"/>
                      </a:lnTo>
                      <a:lnTo>
                        <a:pt x="200" y="46"/>
                      </a:lnTo>
                      <a:lnTo>
                        <a:pt x="186" y="56"/>
                      </a:lnTo>
                      <a:lnTo>
                        <a:pt x="172" y="62"/>
                      </a:lnTo>
                      <a:lnTo>
                        <a:pt x="172" y="62"/>
                      </a:lnTo>
                      <a:lnTo>
                        <a:pt x="166" y="50"/>
                      </a:lnTo>
                      <a:lnTo>
                        <a:pt x="158" y="38"/>
                      </a:lnTo>
                      <a:lnTo>
                        <a:pt x="150" y="28"/>
                      </a:lnTo>
                      <a:lnTo>
                        <a:pt x="142" y="18"/>
                      </a:lnTo>
                      <a:close/>
                      <a:moveTo>
                        <a:pt x="120" y="16"/>
                      </a:moveTo>
                      <a:lnTo>
                        <a:pt x="120" y="72"/>
                      </a:lnTo>
                      <a:lnTo>
                        <a:pt x="120" y="72"/>
                      </a:lnTo>
                      <a:lnTo>
                        <a:pt x="102" y="70"/>
                      </a:lnTo>
                      <a:lnTo>
                        <a:pt x="84" y="66"/>
                      </a:lnTo>
                      <a:lnTo>
                        <a:pt x="84" y="66"/>
                      </a:lnTo>
                      <a:lnTo>
                        <a:pt x="90" y="52"/>
                      </a:lnTo>
                      <a:lnTo>
                        <a:pt x="100" y="38"/>
                      </a:lnTo>
                      <a:lnTo>
                        <a:pt x="108" y="26"/>
                      </a:lnTo>
                      <a:lnTo>
                        <a:pt x="120" y="16"/>
                      </a:lnTo>
                      <a:lnTo>
                        <a:pt x="120" y="16"/>
                      </a:lnTo>
                      <a:lnTo>
                        <a:pt x="120" y="16"/>
                      </a:lnTo>
                      <a:close/>
                      <a:moveTo>
                        <a:pt x="76" y="62"/>
                      </a:moveTo>
                      <a:lnTo>
                        <a:pt x="76" y="62"/>
                      </a:lnTo>
                      <a:lnTo>
                        <a:pt x="62" y="56"/>
                      </a:lnTo>
                      <a:lnTo>
                        <a:pt x="48" y="46"/>
                      </a:lnTo>
                      <a:lnTo>
                        <a:pt x="48" y="46"/>
                      </a:lnTo>
                      <a:lnTo>
                        <a:pt x="62" y="36"/>
                      </a:lnTo>
                      <a:lnTo>
                        <a:pt x="76" y="28"/>
                      </a:lnTo>
                      <a:lnTo>
                        <a:pt x="90" y="22"/>
                      </a:lnTo>
                      <a:lnTo>
                        <a:pt x="106" y="18"/>
                      </a:lnTo>
                      <a:lnTo>
                        <a:pt x="106" y="18"/>
                      </a:lnTo>
                      <a:lnTo>
                        <a:pt x="98" y="28"/>
                      </a:lnTo>
                      <a:lnTo>
                        <a:pt x="90" y="38"/>
                      </a:lnTo>
                      <a:lnTo>
                        <a:pt x="82" y="50"/>
                      </a:lnTo>
                      <a:lnTo>
                        <a:pt x="76" y="62"/>
                      </a:lnTo>
                      <a:close/>
                      <a:moveTo>
                        <a:pt x="80" y="72"/>
                      </a:moveTo>
                      <a:lnTo>
                        <a:pt x="80" y="72"/>
                      </a:lnTo>
                      <a:lnTo>
                        <a:pt x="100" y="78"/>
                      </a:lnTo>
                      <a:lnTo>
                        <a:pt x="120" y="80"/>
                      </a:lnTo>
                      <a:lnTo>
                        <a:pt x="120" y="120"/>
                      </a:lnTo>
                      <a:lnTo>
                        <a:pt x="72" y="120"/>
                      </a:lnTo>
                      <a:lnTo>
                        <a:pt x="72" y="120"/>
                      </a:lnTo>
                      <a:lnTo>
                        <a:pt x="74" y="96"/>
                      </a:lnTo>
                      <a:lnTo>
                        <a:pt x="80" y="72"/>
                      </a:lnTo>
                      <a:close/>
                      <a:moveTo>
                        <a:pt x="120" y="128"/>
                      </a:moveTo>
                      <a:lnTo>
                        <a:pt x="120" y="176"/>
                      </a:lnTo>
                      <a:lnTo>
                        <a:pt x="120" y="176"/>
                      </a:lnTo>
                      <a:lnTo>
                        <a:pt x="102" y="178"/>
                      </a:lnTo>
                      <a:lnTo>
                        <a:pt x="84" y="182"/>
                      </a:lnTo>
                      <a:lnTo>
                        <a:pt x="84" y="182"/>
                      </a:lnTo>
                      <a:lnTo>
                        <a:pt x="80" y="170"/>
                      </a:lnTo>
                      <a:lnTo>
                        <a:pt x="76" y="156"/>
                      </a:lnTo>
                      <a:lnTo>
                        <a:pt x="74" y="142"/>
                      </a:lnTo>
                      <a:lnTo>
                        <a:pt x="72" y="128"/>
                      </a:lnTo>
                      <a:lnTo>
                        <a:pt x="120" y="128"/>
                      </a:lnTo>
                      <a:close/>
                      <a:moveTo>
                        <a:pt x="106" y="230"/>
                      </a:moveTo>
                      <a:lnTo>
                        <a:pt x="106" y="230"/>
                      </a:lnTo>
                      <a:lnTo>
                        <a:pt x="92" y="226"/>
                      </a:lnTo>
                      <a:lnTo>
                        <a:pt x="78" y="222"/>
                      </a:lnTo>
                      <a:lnTo>
                        <a:pt x="66" y="214"/>
                      </a:lnTo>
                      <a:lnTo>
                        <a:pt x="54" y="206"/>
                      </a:lnTo>
                      <a:lnTo>
                        <a:pt x="54" y="206"/>
                      </a:lnTo>
                      <a:lnTo>
                        <a:pt x="66" y="198"/>
                      </a:lnTo>
                      <a:lnTo>
                        <a:pt x="80" y="192"/>
                      </a:lnTo>
                      <a:lnTo>
                        <a:pt x="80" y="192"/>
                      </a:lnTo>
                      <a:lnTo>
                        <a:pt x="92" y="212"/>
                      </a:lnTo>
                      <a:lnTo>
                        <a:pt x="106" y="230"/>
                      </a:lnTo>
                      <a:close/>
                      <a:moveTo>
                        <a:pt x="128" y="232"/>
                      </a:moveTo>
                      <a:lnTo>
                        <a:pt x="128" y="184"/>
                      </a:lnTo>
                      <a:lnTo>
                        <a:pt x="128" y="184"/>
                      </a:lnTo>
                      <a:lnTo>
                        <a:pt x="144" y="186"/>
                      </a:lnTo>
                      <a:lnTo>
                        <a:pt x="162" y="190"/>
                      </a:lnTo>
                      <a:lnTo>
                        <a:pt x="162" y="190"/>
                      </a:lnTo>
                      <a:lnTo>
                        <a:pt x="154" y="202"/>
                      </a:lnTo>
                      <a:lnTo>
                        <a:pt x="146" y="212"/>
                      </a:lnTo>
                      <a:lnTo>
                        <a:pt x="138" y="222"/>
                      </a:lnTo>
                      <a:lnTo>
                        <a:pt x="128" y="232"/>
                      </a:lnTo>
                      <a:lnTo>
                        <a:pt x="128" y="232"/>
                      </a:lnTo>
                      <a:close/>
                      <a:moveTo>
                        <a:pt x="168" y="192"/>
                      </a:moveTo>
                      <a:lnTo>
                        <a:pt x="168" y="192"/>
                      </a:lnTo>
                      <a:lnTo>
                        <a:pt x="182" y="198"/>
                      </a:lnTo>
                      <a:lnTo>
                        <a:pt x="194" y="206"/>
                      </a:lnTo>
                      <a:lnTo>
                        <a:pt x="194" y="206"/>
                      </a:lnTo>
                      <a:lnTo>
                        <a:pt x="182" y="214"/>
                      </a:lnTo>
                      <a:lnTo>
                        <a:pt x="170" y="222"/>
                      </a:lnTo>
                      <a:lnTo>
                        <a:pt x="156" y="226"/>
                      </a:lnTo>
                      <a:lnTo>
                        <a:pt x="142" y="230"/>
                      </a:lnTo>
                      <a:lnTo>
                        <a:pt x="142" y="230"/>
                      </a:lnTo>
                      <a:lnTo>
                        <a:pt x="156" y="212"/>
                      </a:lnTo>
                      <a:lnTo>
                        <a:pt x="168" y="192"/>
                      </a:lnTo>
                      <a:close/>
                      <a:moveTo>
                        <a:pt x="164" y="182"/>
                      </a:moveTo>
                      <a:lnTo>
                        <a:pt x="164" y="182"/>
                      </a:lnTo>
                      <a:lnTo>
                        <a:pt x="146" y="178"/>
                      </a:lnTo>
                      <a:lnTo>
                        <a:pt x="128" y="176"/>
                      </a:lnTo>
                      <a:lnTo>
                        <a:pt x="128" y="128"/>
                      </a:lnTo>
                      <a:lnTo>
                        <a:pt x="176" y="128"/>
                      </a:lnTo>
                      <a:lnTo>
                        <a:pt x="176" y="128"/>
                      </a:lnTo>
                      <a:lnTo>
                        <a:pt x="174" y="142"/>
                      </a:lnTo>
                      <a:lnTo>
                        <a:pt x="172" y="156"/>
                      </a:lnTo>
                      <a:lnTo>
                        <a:pt x="168" y="170"/>
                      </a:lnTo>
                      <a:lnTo>
                        <a:pt x="164" y="182"/>
                      </a:lnTo>
                      <a:close/>
                      <a:moveTo>
                        <a:pt x="128" y="120"/>
                      </a:moveTo>
                      <a:lnTo>
                        <a:pt x="128" y="80"/>
                      </a:lnTo>
                      <a:lnTo>
                        <a:pt x="128" y="80"/>
                      </a:lnTo>
                      <a:lnTo>
                        <a:pt x="148" y="78"/>
                      </a:lnTo>
                      <a:lnTo>
                        <a:pt x="168" y="72"/>
                      </a:lnTo>
                      <a:lnTo>
                        <a:pt x="168" y="72"/>
                      </a:lnTo>
                      <a:lnTo>
                        <a:pt x="174" y="96"/>
                      </a:lnTo>
                      <a:lnTo>
                        <a:pt x="176" y="120"/>
                      </a:lnTo>
                      <a:lnTo>
                        <a:pt x="128" y="120"/>
                      </a:lnTo>
                      <a:close/>
                      <a:moveTo>
                        <a:pt x="44" y="52"/>
                      </a:moveTo>
                      <a:lnTo>
                        <a:pt x="44" y="52"/>
                      </a:lnTo>
                      <a:lnTo>
                        <a:pt x="58" y="62"/>
                      </a:lnTo>
                      <a:lnTo>
                        <a:pt x="74" y="70"/>
                      </a:lnTo>
                      <a:lnTo>
                        <a:pt x="74" y="70"/>
                      </a:lnTo>
                      <a:lnTo>
                        <a:pt x="66" y="94"/>
                      </a:lnTo>
                      <a:lnTo>
                        <a:pt x="64" y="120"/>
                      </a:lnTo>
                      <a:lnTo>
                        <a:pt x="16" y="120"/>
                      </a:lnTo>
                      <a:lnTo>
                        <a:pt x="16" y="120"/>
                      </a:lnTo>
                      <a:lnTo>
                        <a:pt x="18" y="102"/>
                      </a:lnTo>
                      <a:lnTo>
                        <a:pt x="24" y="84"/>
                      </a:lnTo>
                      <a:lnTo>
                        <a:pt x="32" y="66"/>
                      </a:lnTo>
                      <a:lnTo>
                        <a:pt x="44" y="52"/>
                      </a:lnTo>
                      <a:close/>
                      <a:moveTo>
                        <a:pt x="16" y="128"/>
                      </a:moveTo>
                      <a:lnTo>
                        <a:pt x="64" y="128"/>
                      </a:lnTo>
                      <a:lnTo>
                        <a:pt x="64" y="128"/>
                      </a:lnTo>
                      <a:lnTo>
                        <a:pt x="66" y="144"/>
                      </a:lnTo>
                      <a:lnTo>
                        <a:pt x="68" y="158"/>
                      </a:lnTo>
                      <a:lnTo>
                        <a:pt x="72" y="172"/>
                      </a:lnTo>
                      <a:lnTo>
                        <a:pt x="76" y="186"/>
                      </a:lnTo>
                      <a:lnTo>
                        <a:pt x="76" y="186"/>
                      </a:lnTo>
                      <a:lnTo>
                        <a:pt x="62" y="192"/>
                      </a:lnTo>
                      <a:lnTo>
                        <a:pt x="48" y="200"/>
                      </a:lnTo>
                      <a:lnTo>
                        <a:pt x="48" y="200"/>
                      </a:lnTo>
                      <a:lnTo>
                        <a:pt x="36" y="186"/>
                      </a:lnTo>
                      <a:lnTo>
                        <a:pt x="26" y="168"/>
                      </a:lnTo>
                      <a:lnTo>
                        <a:pt x="18" y="148"/>
                      </a:lnTo>
                      <a:lnTo>
                        <a:pt x="16" y="128"/>
                      </a:lnTo>
                      <a:close/>
                      <a:moveTo>
                        <a:pt x="200" y="200"/>
                      </a:moveTo>
                      <a:lnTo>
                        <a:pt x="200" y="200"/>
                      </a:lnTo>
                      <a:lnTo>
                        <a:pt x="186" y="192"/>
                      </a:lnTo>
                      <a:lnTo>
                        <a:pt x="172" y="186"/>
                      </a:lnTo>
                      <a:lnTo>
                        <a:pt x="172" y="186"/>
                      </a:lnTo>
                      <a:lnTo>
                        <a:pt x="176" y="172"/>
                      </a:lnTo>
                      <a:lnTo>
                        <a:pt x="180" y="158"/>
                      </a:lnTo>
                      <a:lnTo>
                        <a:pt x="182" y="144"/>
                      </a:lnTo>
                      <a:lnTo>
                        <a:pt x="184" y="128"/>
                      </a:lnTo>
                      <a:lnTo>
                        <a:pt x="232" y="128"/>
                      </a:lnTo>
                      <a:lnTo>
                        <a:pt x="232" y="128"/>
                      </a:lnTo>
                      <a:lnTo>
                        <a:pt x="230" y="148"/>
                      </a:lnTo>
                      <a:lnTo>
                        <a:pt x="222" y="168"/>
                      </a:lnTo>
                      <a:lnTo>
                        <a:pt x="212" y="186"/>
                      </a:lnTo>
                      <a:lnTo>
                        <a:pt x="200" y="20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cxnSp>
              <p:nvCxnSpPr>
                <p:cNvPr id="21" name="Straight Connector 48">
                  <a:extLst>
                    <a:ext uri="{FF2B5EF4-FFF2-40B4-BE49-F238E27FC236}">
                      <a16:creationId xmlns:a16="http://schemas.microsoft.com/office/drawing/2014/main" id="{DEAF51A0-12B8-AF95-E925-6E30916C02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255767" y="3435209"/>
                  <a:ext cx="295400" cy="1014"/>
                </a:xfrm>
                <a:prstGeom prst="line">
                  <a:avLst/>
                </a:prstGeom>
                <a:ln w="19050">
                  <a:solidFill>
                    <a:srgbClr val="A5ACB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2" name="Group 49">
                  <a:extLst>
                    <a:ext uri="{FF2B5EF4-FFF2-40B4-BE49-F238E27FC236}">
                      <a16:creationId xmlns:a16="http://schemas.microsoft.com/office/drawing/2014/main" id="{C1089133-5697-6931-C143-783438627D87}"/>
                    </a:ext>
                  </a:extLst>
                </p:cNvPr>
                <p:cNvGrpSpPr/>
                <p:nvPr/>
              </p:nvGrpSpPr>
              <p:grpSpPr>
                <a:xfrm>
                  <a:off x="7739190" y="3304830"/>
                  <a:ext cx="316110" cy="256838"/>
                  <a:chOff x="5588000" y="3625850"/>
                  <a:chExt cx="406400" cy="330200"/>
                </a:xfrm>
                <a:solidFill>
                  <a:schemeClr val="bg1"/>
                </a:solidFill>
              </p:grpSpPr>
              <p:sp>
                <p:nvSpPr>
                  <p:cNvPr id="48" name="Freeform 23">
                    <a:extLst>
                      <a:ext uri="{FF2B5EF4-FFF2-40B4-BE49-F238E27FC236}">
                        <a16:creationId xmlns:a16="http://schemas.microsoft.com/office/drawing/2014/main" id="{3B66D226-BF13-357D-5F1F-C4A1FBB0642F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867400" y="3727450"/>
                    <a:ext cx="76200" cy="101600"/>
                  </a:xfrm>
                  <a:custGeom>
                    <a:avLst/>
                    <a:gdLst/>
                    <a:ahLst/>
                    <a:cxnLst>
                      <a:cxn ang="0">
                        <a:pos x="22" y="4"/>
                      </a:cxn>
                      <a:cxn ang="0">
                        <a:pos x="22" y="4"/>
                      </a:cxn>
                      <a:cxn ang="0">
                        <a:pos x="20" y="0"/>
                      </a:cxn>
                      <a:cxn ang="0">
                        <a:pos x="16" y="0"/>
                      </a:cxn>
                      <a:cxn ang="0">
                        <a:pos x="8" y="0"/>
                      </a:cxn>
                      <a:cxn ang="0">
                        <a:pos x="8" y="0"/>
                      </a:cxn>
                      <a:cxn ang="0">
                        <a:pos x="4" y="0"/>
                      </a:cxn>
                      <a:cxn ang="0">
                        <a:pos x="2" y="2"/>
                      </a:cxn>
                      <a:cxn ang="0">
                        <a:pos x="0" y="4"/>
                      </a:cxn>
                      <a:cxn ang="0">
                        <a:pos x="0" y="8"/>
                      </a:cxn>
                      <a:cxn ang="0">
                        <a:pos x="0" y="56"/>
                      </a:cxn>
                      <a:cxn ang="0">
                        <a:pos x="0" y="56"/>
                      </a:cxn>
                      <a:cxn ang="0">
                        <a:pos x="0" y="60"/>
                      </a:cxn>
                      <a:cxn ang="0">
                        <a:pos x="2" y="62"/>
                      </a:cxn>
                      <a:cxn ang="0">
                        <a:pos x="4" y="64"/>
                      </a:cxn>
                      <a:cxn ang="0">
                        <a:pos x="8" y="64"/>
                      </a:cxn>
                      <a:cxn ang="0">
                        <a:pos x="40" y="64"/>
                      </a:cxn>
                      <a:cxn ang="0">
                        <a:pos x="40" y="64"/>
                      </a:cxn>
                      <a:cxn ang="0">
                        <a:pos x="44" y="64"/>
                      </a:cxn>
                      <a:cxn ang="0">
                        <a:pos x="46" y="62"/>
                      </a:cxn>
                      <a:cxn ang="0">
                        <a:pos x="48" y="60"/>
                      </a:cxn>
                      <a:cxn ang="0">
                        <a:pos x="48" y="56"/>
                      </a:cxn>
                      <a:cxn ang="0">
                        <a:pos x="48" y="44"/>
                      </a:cxn>
                      <a:cxn ang="0">
                        <a:pos x="48" y="44"/>
                      </a:cxn>
                      <a:cxn ang="0">
                        <a:pos x="46" y="40"/>
                      </a:cxn>
                      <a:cxn ang="0">
                        <a:pos x="22" y="4"/>
                      </a:cxn>
                      <a:cxn ang="0">
                        <a:pos x="40" y="56"/>
                      </a:cxn>
                      <a:cxn ang="0">
                        <a:pos x="8" y="56"/>
                      </a:cxn>
                      <a:cxn ang="0">
                        <a:pos x="8" y="8"/>
                      </a:cxn>
                      <a:cxn ang="0">
                        <a:pos x="16" y="8"/>
                      </a:cxn>
                      <a:cxn ang="0">
                        <a:pos x="40" y="44"/>
                      </a:cxn>
                      <a:cxn ang="0">
                        <a:pos x="40" y="56"/>
                      </a:cxn>
                    </a:cxnLst>
                    <a:rect l="0" t="0" r="r" b="b"/>
                    <a:pathLst>
                      <a:path w="48" h="64">
                        <a:moveTo>
                          <a:pt x="22" y="4"/>
                        </a:moveTo>
                        <a:lnTo>
                          <a:pt x="22" y="4"/>
                        </a:lnTo>
                        <a:lnTo>
                          <a:pt x="20" y="0"/>
                        </a:lnTo>
                        <a:lnTo>
                          <a:pt x="16" y="0"/>
                        </a:lnTo>
                        <a:lnTo>
                          <a:pt x="8" y="0"/>
                        </a:lnTo>
                        <a:lnTo>
                          <a:pt x="8" y="0"/>
                        </a:lnTo>
                        <a:lnTo>
                          <a:pt x="4" y="0"/>
                        </a:lnTo>
                        <a:lnTo>
                          <a:pt x="2" y="2"/>
                        </a:lnTo>
                        <a:lnTo>
                          <a:pt x="0" y="4"/>
                        </a:lnTo>
                        <a:lnTo>
                          <a:pt x="0" y="8"/>
                        </a:lnTo>
                        <a:lnTo>
                          <a:pt x="0" y="56"/>
                        </a:lnTo>
                        <a:lnTo>
                          <a:pt x="0" y="56"/>
                        </a:lnTo>
                        <a:lnTo>
                          <a:pt x="0" y="60"/>
                        </a:lnTo>
                        <a:lnTo>
                          <a:pt x="2" y="62"/>
                        </a:lnTo>
                        <a:lnTo>
                          <a:pt x="4" y="64"/>
                        </a:lnTo>
                        <a:lnTo>
                          <a:pt x="8" y="64"/>
                        </a:lnTo>
                        <a:lnTo>
                          <a:pt x="40" y="64"/>
                        </a:lnTo>
                        <a:lnTo>
                          <a:pt x="40" y="64"/>
                        </a:lnTo>
                        <a:lnTo>
                          <a:pt x="44" y="64"/>
                        </a:lnTo>
                        <a:lnTo>
                          <a:pt x="46" y="62"/>
                        </a:lnTo>
                        <a:lnTo>
                          <a:pt x="48" y="60"/>
                        </a:lnTo>
                        <a:lnTo>
                          <a:pt x="48" y="56"/>
                        </a:lnTo>
                        <a:lnTo>
                          <a:pt x="48" y="44"/>
                        </a:lnTo>
                        <a:lnTo>
                          <a:pt x="48" y="44"/>
                        </a:lnTo>
                        <a:lnTo>
                          <a:pt x="46" y="40"/>
                        </a:lnTo>
                        <a:lnTo>
                          <a:pt x="22" y="4"/>
                        </a:lnTo>
                        <a:close/>
                        <a:moveTo>
                          <a:pt x="40" y="56"/>
                        </a:moveTo>
                        <a:lnTo>
                          <a:pt x="8" y="56"/>
                        </a:lnTo>
                        <a:lnTo>
                          <a:pt x="8" y="8"/>
                        </a:lnTo>
                        <a:lnTo>
                          <a:pt x="16" y="8"/>
                        </a:lnTo>
                        <a:lnTo>
                          <a:pt x="40" y="44"/>
                        </a:lnTo>
                        <a:lnTo>
                          <a:pt x="40" y="56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Freeform 24">
                    <a:extLst>
                      <a:ext uri="{FF2B5EF4-FFF2-40B4-BE49-F238E27FC236}">
                        <a16:creationId xmlns:a16="http://schemas.microsoft.com/office/drawing/2014/main" id="{28F7D352-0532-1D97-8117-FAEBF38BBBB4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588000" y="3625850"/>
                    <a:ext cx="406400" cy="330200"/>
                  </a:xfrm>
                  <a:custGeom>
                    <a:avLst/>
                    <a:gdLst/>
                    <a:ahLst/>
                    <a:cxnLst>
                      <a:cxn ang="0">
                        <a:pos x="220" y="50"/>
                      </a:cxn>
                      <a:cxn ang="0">
                        <a:pos x="206" y="40"/>
                      </a:cxn>
                      <a:cxn ang="0">
                        <a:pos x="168" y="24"/>
                      </a:cxn>
                      <a:cxn ang="0">
                        <a:pos x="160" y="8"/>
                      </a:cxn>
                      <a:cxn ang="0">
                        <a:pos x="24" y="0"/>
                      </a:cxn>
                      <a:cxn ang="0">
                        <a:pos x="8" y="8"/>
                      </a:cxn>
                      <a:cxn ang="0">
                        <a:pos x="0" y="112"/>
                      </a:cxn>
                      <a:cxn ang="0">
                        <a:pos x="8" y="128"/>
                      </a:cxn>
                      <a:cxn ang="0">
                        <a:pos x="24" y="136"/>
                      </a:cxn>
                      <a:cxn ang="0">
                        <a:pos x="26" y="170"/>
                      </a:cxn>
                      <a:cxn ang="0">
                        <a:pos x="48" y="184"/>
                      </a:cxn>
                      <a:cxn ang="0">
                        <a:pos x="62" y="194"/>
                      </a:cxn>
                      <a:cxn ang="0">
                        <a:pos x="88" y="208"/>
                      </a:cxn>
                      <a:cxn ang="0">
                        <a:pos x="108" y="202"/>
                      </a:cxn>
                      <a:cxn ang="0">
                        <a:pos x="162" y="184"/>
                      </a:cxn>
                      <a:cxn ang="0">
                        <a:pos x="172" y="202"/>
                      </a:cxn>
                      <a:cxn ang="0">
                        <a:pos x="192" y="208"/>
                      </a:cxn>
                      <a:cxn ang="0">
                        <a:pos x="218" y="194"/>
                      </a:cxn>
                      <a:cxn ang="0">
                        <a:pos x="232" y="184"/>
                      </a:cxn>
                      <a:cxn ang="0">
                        <a:pos x="254" y="170"/>
                      </a:cxn>
                      <a:cxn ang="0">
                        <a:pos x="256" y="112"/>
                      </a:cxn>
                      <a:cxn ang="0">
                        <a:pos x="24" y="120"/>
                      </a:cxn>
                      <a:cxn ang="0">
                        <a:pos x="18" y="118"/>
                      </a:cxn>
                      <a:cxn ang="0">
                        <a:pos x="16" y="24"/>
                      </a:cxn>
                      <a:cxn ang="0">
                        <a:pos x="18" y="18"/>
                      </a:cxn>
                      <a:cxn ang="0">
                        <a:pos x="144" y="16"/>
                      </a:cxn>
                      <a:cxn ang="0">
                        <a:pos x="150" y="18"/>
                      </a:cxn>
                      <a:cxn ang="0">
                        <a:pos x="152" y="40"/>
                      </a:cxn>
                      <a:cxn ang="0">
                        <a:pos x="152" y="112"/>
                      </a:cxn>
                      <a:cxn ang="0">
                        <a:pos x="148" y="120"/>
                      </a:cxn>
                      <a:cxn ang="0">
                        <a:pos x="88" y="192"/>
                      </a:cxn>
                      <a:cxn ang="0">
                        <a:pos x="76" y="188"/>
                      </a:cxn>
                      <a:cxn ang="0">
                        <a:pos x="72" y="176"/>
                      </a:cxn>
                      <a:cxn ang="0">
                        <a:pos x="82" y="162"/>
                      </a:cxn>
                      <a:cxn ang="0">
                        <a:pos x="94" y="162"/>
                      </a:cxn>
                      <a:cxn ang="0">
                        <a:pos x="104" y="176"/>
                      </a:cxn>
                      <a:cxn ang="0">
                        <a:pos x="100" y="188"/>
                      </a:cxn>
                      <a:cxn ang="0">
                        <a:pos x="192" y="192"/>
                      </a:cxn>
                      <a:cxn ang="0">
                        <a:pos x="180" y="188"/>
                      </a:cxn>
                      <a:cxn ang="0">
                        <a:pos x="176" y="176"/>
                      </a:cxn>
                      <a:cxn ang="0">
                        <a:pos x="186" y="162"/>
                      </a:cxn>
                      <a:cxn ang="0">
                        <a:pos x="198" y="162"/>
                      </a:cxn>
                      <a:cxn ang="0">
                        <a:pos x="208" y="176"/>
                      </a:cxn>
                      <a:cxn ang="0">
                        <a:pos x="204" y="188"/>
                      </a:cxn>
                      <a:cxn ang="0">
                        <a:pos x="240" y="160"/>
                      </a:cxn>
                      <a:cxn ang="0">
                        <a:pos x="238" y="166"/>
                      </a:cxn>
                      <a:cxn ang="0">
                        <a:pos x="222" y="168"/>
                      </a:cxn>
                      <a:cxn ang="0">
                        <a:pos x="212" y="150"/>
                      </a:cxn>
                      <a:cxn ang="0">
                        <a:pos x="192" y="144"/>
                      </a:cxn>
                      <a:cxn ang="0">
                        <a:pos x="166" y="158"/>
                      </a:cxn>
                      <a:cxn ang="0">
                        <a:pos x="118" y="168"/>
                      </a:cxn>
                      <a:cxn ang="0">
                        <a:pos x="98" y="146"/>
                      </a:cxn>
                      <a:cxn ang="0">
                        <a:pos x="78" y="146"/>
                      </a:cxn>
                      <a:cxn ang="0">
                        <a:pos x="58" y="168"/>
                      </a:cxn>
                      <a:cxn ang="0">
                        <a:pos x="44" y="168"/>
                      </a:cxn>
                      <a:cxn ang="0">
                        <a:pos x="40" y="160"/>
                      </a:cxn>
                      <a:cxn ang="0">
                        <a:pos x="144" y="136"/>
                      </a:cxn>
                      <a:cxn ang="0">
                        <a:pos x="166" y="122"/>
                      </a:cxn>
                      <a:cxn ang="0">
                        <a:pos x="200" y="56"/>
                      </a:cxn>
                      <a:cxn ang="0">
                        <a:pos x="206" y="60"/>
                      </a:cxn>
                      <a:cxn ang="0">
                        <a:pos x="240" y="112"/>
                      </a:cxn>
                    </a:cxnLst>
                    <a:rect l="0" t="0" r="r" b="b"/>
                    <a:pathLst>
                      <a:path w="256" h="208">
                        <a:moveTo>
                          <a:pt x="252" y="98"/>
                        </a:moveTo>
                        <a:lnTo>
                          <a:pt x="220" y="50"/>
                        </a:lnTo>
                        <a:lnTo>
                          <a:pt x="220" y="50"/>
                        </a:lnTo>
                        <a:lnTo>
                          <a:pt x="216" y="46"/>
                        </a:lnTo>
                        <a:lnTo>
                          <a:pt x="212" y="42"/>
                        </a:lnTo>
                        <a:lnTo>
                          <a:pt x="206" y="40"/>
                        </a:lnTo>
                        <a:lnTo>
                          <a:pt x="200" y="40"/>
                        </a:lnTo>
                        <a:lnTo>
                          <a:pt x="168" y="40"/>
                        </a:lnTo>
                        <a:lnTo>
                          <a:pt x="168" y="24"/>
                        </a:lnTo>
                        <a:lnTo>
                          <a:pt x="168" y="24"/>
                        </a:lnTo>
                        <a:lnTo>
                          <a:pt x="166" y="14"/>
                        </a:lnTo>
                        <a:lnTo>
                          <a:pt x="160" y="8"/>
                        </a:lnTo>
                        <a:lnTo>
                          <a:pt x="154" y="2"/>
                        </a:lnTo>
                        <a:lnTo>
                          <a:pt x="144" y="0"/>
                        </a:lnTo>
                        <a:lnTo>
                          <a:pt x="24" y="0"/>
                        </a:lnTo>
                        <a:lnTo>
                          <a:pt x="24" y="0"/>
                        </a:lnTo>
                        <a:lnTo>
                          <a:pt x="14" y="2"/>
                        </a:lnTo>
                        <a:lnTo>
                          <a:pt x="8" y="8"/>
                        </a:lnTo>
                        <a:lnTo>
                          <a:pt x="2" y="14"/>
                        </a:lnTo>
                        <a:lnTo>
                          <a:pt x="0" y="24"/>
                        </a:lnTo>
                        <a:lnTo>
                          <a:pt x="0" y="112"/>
                        </a:lnTo>
                        <a:lnTo>
                          <a:pt x="0" y="112"/>
                        </a:lnTo>
                        <a:lnTo>
                          <a:pt x="2" y="122"/>
                        </a:lnTo>
                        <a:lnTo>
                          <a:pt x="8" y="128"/>
                        </a:lnTo>
                        <a:lnTo>
                          <a:pt x="14" y="134"/>
                        </a:lnTo>
                        <a:lnTo>
                          <a:pt x="24" y="136"/>
                        </a:lnTo>
                        <a:lnTo>
                          <a:pt x="24" y="136"/>
                        </a:lnTo>
                        <a:lnTo>
                          <a:pt x="24" y="160"/>
                        </a:lnTo>
                        <a:lnTo>
                          <a:pt x="24" y="160"/>
                        </a:lnTo>
                        <a:lnTo>
                          <a:pt x="26" y="170"/>
                        </a:lnTo>
                        <a:lnTo>
                          <a:pt x="32" y="176"/>
                        </a:lnTo>
                        <a:lnTo>
                          <a:pt x="38" y="182"/>
                        </a:lnTo>
                        <a:lnTo>
                          <a:pt x="48" y="184"/>
                        </a:lnTo>
                        <a:lnTo>
                          <a:pt x="58" y="184"/>
                        </a:lnTo>
                        <a:lnTo>
                          <a:pt x="58" y="184"/>
                        </a:lnTo>
                        <a:lnTo>
                          <a:pt x="62" y="194"/>
                        </a:lnTo>
                        <a:lnTo>
                          <a:pt x="68" y="202"/>
                        </a:lnTo>
                        <a:lnTo>
                          <a:pt x="78" y="206"/>
                        </a:lnTo>
                        <a:lnTo>
                          <a:pt x="88" y="208"/>
                        </a:lnTo>
                        <a:lnTo>
                          <a:pt x="88" y="208"/>
                        </a:lnTo>
                        <a:lnTo>
                          <a:pt x="98" y="206"/>
                        </a:lnTo>
                        <a:lnTo>
                          <a:pt x="108" y="202"/>
                        </a:lnTo>
                        <a:lnTo>
                          <a:pt x="114" y="194"/>
                        </a:lnTo>
                        <a:lnTo>
                          <a:pt x="118" y="184"/>
                        </a:lnTo>
                        <a:lnTo>
                          <a:pt x="162" y="184"/>
                        </a:lnTo>
                        <a:lnTo>
                          <a:pt x="162" y="184"/>
                        </a:lnTo>
                        <a:lnTo>
                          <a:pt x="166" y="194"/>
                        </a:lnTo>
                        <a:lnTo>
                          <a:pt x="172" y="202"/>
                        </a:lnTo>
                        <a:lnTo>
                          <a:pt x="182" y="206"/>
                        </a:lnTo>
                        <a:lnTo>
                          <a:pt x="192" y="208"/>
                        </a:lnTo>
                        <a:lnTo>
                          <a:pt x="192" y="208"/>
                        </a:lnTo>
                        <a:lnTo>
                          <a:pt x="202" y="206"/>
                        </a:lnTo>
                        <a:lnTo>
                          <a:pt x="212" y="202"/>
                        </a:lnTo>
                        <a:lnTo>
                          <a:pt x="218" y="194"/>
                        </a:lnTo>
                        <a:lnTo>
                          <a:pt x="222" y="184"/>
                        </a:lnTo>
                        <a:lnTo>
                          <a:pt x="232" y="184"/>
                        </a:lnTo>
                        <a:lnTo>
                          <a:pt x="232" y="184"/>
                        </a:lnTo>
                        <a:lnTo>
                          <a:pt x="242" y="182"/>
                        </a:lnTo>
                        <a:lnTo>
                          <a:pt x="248" y="176"/>
                        </a:lnTo>
                        <a:lnTo>
                          <a:pt x="254" y="170"/>
                        </a:lnTo>
                        <a:lnTo>
                          <a:pt x="256" y="160"/>
                        </a:lnTo>
                        <a:lnTo>
                          <a:pt x="256" y="112"/>
                        </a:lnTo>
                        <a:lnTo>
                          <a:pt x="256" y="112"/>
                        </a:lnTo>
                        <a:lnTo>
                          <a:pt x="254" y="106"/>
                        </a:lnTo>
                        <a:lnTo>
                          <a:pt x="252" y="98"/>
                        </a:lnTo>
                        <a:close/>
                        <a:moveTo>
                          <a:pt x="24" y="120"/>
                        </a:moveTo>
                        <a:lnTo>
                          <a:pt x="24" y="120"/>
                        </a:lnTo>
                        <a:lnTo>
                          <a:pt x="20" y="120"/>
                        </a:lnTo>
                        <a:lnTo>
                          <a:pt x="18" y="118"/>
                        </a:lnTo>
                        <a:lnTo>
                          <a:pt x="16" y="116"/>
                        </a:lnTo>
                        <a:lnTo>
                          <a:pt x="16" y="112"/>
                        </a:lnTo>
                        <a:lnTo>
                          <a:pt x="16" y="24"/>
                        </a:lnTo>
                        <a:lnTo>
                          <a:pt x="16" y="24"/>
                        </a:lnTo>
                        <a:lnTo>
                          <a:pt x="16" y="20"/>
                        </a:lnTo>
                        <a:lnTo>
                          <a:pt x="18" y="18"/>
                        </a:lnTo>
                        <a:lnTo>
                          <a:pt x="20" y="16"/>
                        </a:lnTo>
                        <a:lnTo>
                          <a:pt x="24" y="16"/>
                        </a:lnTo>
                        <a:lnTo>
                          <a:pt x="144" y="16"/>
                        </a:lnTo>
                        <a:lnTo>
                          <a:pt x="144" y="16"/>
                        </a:lnTo>
                        <a:lnTo>
                          <a:pt x="148" y="16"/>
                        </a:lnTo>
                        <a:lnTo>
                          <a:pt x="150" y="18"/>
                        </a:lnTo>
                        <a:lnTo>
                          <a:pt x="152" y="20"/>
                        </a:lnTo>
                        <a:lnTo>
                          <a:pt x="152" y="24"/>
                        </a:lnTo>
                        <a:lnTo>
                          <a:pt x="152" y="40"/>
                        </a:lnTo>
                        <a:lnTo>
                          <a:pt x="152" y="56"/>
                        </a:lnTo>
                        <a:lnTo>
                          <a:pt x="152" y="112"/>
                        </a:lnTo>
                        <a:lnTo>
                          <a:pt x="152" y="112"/>
                        </a:lnTo>
                        <a:lnTo>
                          <a:pt x="152" y="116"/>
                        </a:lnTo>
                        <a:lnTo>
                          <a:pt x="150" y="118"/>
                        </a:lnTo>
                        <a:lnTo>
                          <a:pt x="148" y="120"/>
                        </a:lnTo>
                        <a:lnTo>
                          <a:pt x="144" y="120"/>
                        </a:lnTo>
                        <a:lnTo>
                          <a:pt x="24" y="120"/>
                        </a:lnTo>
                        <a:close/>
                        <a:moveTo>
                          <a:pt x="88" y="192"/>
                        </a:moveTo>
                        <a:lnTo>
                          <a:pt x="88" y="192"/>
                        </a:lnTo>
                        <a:lnTo>
                          <a:pt x="82" y="190"/>
                        </a:lnTo>
                        <a:lnTo>
                          <a:pt x="76" y="188"/>
                        </a:lnTo>
                        <a:lnTo>
                          <a:pt x="74" y="182"/>
                        </a:lnTo>
                        <a:lnTo>
                          <a:pt x="72" y="176"/>
                        </a:lnTo>
                        <a:lnTo>
                          <a:pt x="72" y="176"/>
                        </a:lnTo>
                        <a:lnTo>
                          <a:pt x="74" y="170"/>
                        </a:lnTo>
                        <a:lnTo>
                          <a:pt x="76" y="164"/>
                        </a:lnTo>
                        <a:lnTo>
                          <a:pt x="82" y="162"/>
                        </a:lnTo>
                        <a:lnTo>
                          <a:pt x="88" y="160"/>
                        </a:lnTo>
                        <a:lnTo>
                          <a:pt x="88" y="160"/>
                        </a:lnTo>
                        <a:lnTo>
                          <a:pt x="94" y="162"/>
                        </a:lnTo>
                        <a:lnTo>
                          <a:pt x="100" y="164"/>
                        </a:lnTo>
                        <a:lnTo>
                          <a:pt x="102" y="170"/>
                        </a:lnTo>
                        <a:lnTo>
                          <a:pt x="104" y="176"/>
                        </a:lnTo>
                        <a:lnTo>
                          <a:pt x="104" y="176"/>
                        </a:lnTo>
                        <a:lnTo>
                          <a:pt x="102" y="182"/>
                        </a:lnTo>
                        <a:lnTo>
                          <a:pt x="100" y="188"/>
                        </a:lnTo>
                        <a:lnTo>
                          <a:pt x="94" y="190"/>
                        </a:lnTo>
                        <a:lnTo>
                          <a:pt x="88" y="192"/>
                        </a:lnTo>
                        <a:close/>
                        <a:moveTo>
                          <a:pt x="192" y="192"/>
                        </a:moveTo>
                        <a:lnTo>
                          <a:pt x="192" y="192"/>
                        </a:lnTo>
                        <a:lnTo>
                          <a:pt x="186" y="190"/>
                        </a:lnTo>
                        <a:lnTo>
                          <a:pt x="180" y="188"/>
                        </a:lnTo>
                        <a:lnTo>
                          <a:pt x="178" y="182"/>
                        </a:lnTo>
                        <a:lnTo>
                          <a:pt x="176" y="176"/>
                        </a:lnTo>
                        <a:lnTo>
                          <a:pt x="176" y="176"/>
                        </a:lnTo>
                        <a:lnTo>
                          <a:pt x="178" y="170"/>
                        </a:lnTo>
                        <a:lnTo>
                          <a:pt x="180" y="164"/>
                        </a:lnTo>
                        <a:lnTo>
                          <a:pt x="186" y="162"/>
                        </a:lnTo>
                        <a:lnTo>
                          <a:pt x="192" y="160"/>
                        </a:lnTo>
                        <a:lnTo>
                          <a:pt x="192" y="160"/>
                        </a:lnTo>
                        <a:lnTo>
                          <a:pt x="198" y="162"/>
                        </a:lnTo>
                        <a:lnTo>
                          <a:pt x="204" y="164"/>
                        </a:lnTo>
                        <a:lnTo>
                          <a:pt x="206" y="170"/>
                        </a:lnTo>
                        <a:lnTo>
                          <a:pt x="208" y="176"/>
                        </a:lnTo>
                        <a:lnTo>
                          <a:pt x="208" y="176"/>
                        </a:lnTo>
                        <a:lnTo>
                          <a:pt x="206" y="182"/>
                        </a:lnTo>
                        <a:lnTo>
                          <a:pt x="204" y="188"/>
                        </a:lnTo>
                        <a:lnTo>
                          <a:pt x="198" y="190"/>
                        </a:lnTo>
                        <a:lnTo>
                          <a:pt x="192" y="192"/>
                        </a:lnTo>
                        <a:close/>
                        <a:moveTo>
                          <a:pt x="240" y="160"/>
                        </a:moveTo>
                        <a:lnTo>
                          <a:pt x="240" y="160"/>
                        </a:lnTo>
                        <a:lnTo>
                          <a:pt x="240" y="164"/>
                        </a:lnTo>
                        <a:lnTo>
                          <a:pt x="238" y="166"/>
                        </a:lnTo>
                        <a:lnTo>
                          <a:pt x="236" y="168"/>
                        </a:lnTo>
                        <a:lnTo>
                          <a:pt x="232" y="168"/>
                        </a:lnTo>
                        <a:lnTo>
                          <a:pt x="222" y="168"/>
                        </a:lnTo>
                        <a:lnTo>
                          <a:pt x="222" y="168"/>
                        </a:lnTo>
                        <a:lnTo>
                          <a:pt x="218" y="158"/>
                        </a:lnTo>
                        <a:lnTo>
                          <a:pt x="212" y="150"/>
                        </a:lnTo>
                        <a:lnTo>
                          <a:pt x="202" y="146"/>
                        </a:lnTo>
                        <a:lnTo>
                          <a:pt x="192" y="144"/>
                        </a:lnTo>
                        <a:lnTo>
                          <a:pt x="192" y="144"/>
                        </a:lnTo>
                        <a:lnTo>
                          <a:pt x="182" y="146"/>
                        </a:lnTo>
                        <a:lnTo>
                          <a:pt x="172" y="150"/>
                        </a:lnTo>
                        <a:lnTo>
                          <a:pt x="166" y="158"/>
                        </a:lnTo>
                        <a:lnTo>
                          <a:pt x="162" y="168"/>
                        </a:lnTo>
                        <a:lnTo>
                          <a:pt x="118" y="168"/>
                        </a:lnTo>
                        <a:lnTo>
                          <a:pt x="118" y="168"/>
                        </a:lnTo>
                        <a:lnTo>
                          <a:pt x="114" y="158"/>
                        </a:lnTo>
                        <a:lnTo>
                          <a:pt x="108" y="150"/>
                        </a:lnTo>
                        <a:lnTo>
                          <a:pt x="98" y="146"/>
                        </a:lnTo>
                        <a:lnTo>
                          <a:pt x="88" y="144"/>
                        </a:lnTo>
                        <a:lnTo>
                          <a:pt x="88" y="144"/>
                        </a:lnTo>
                        <a:lnTo>
                          <a:pt x="78" y="146"/>
                        </a:lnTo>
                        <a:lnTo>
                          <a:pt x="68" y="150"/>
                        </a:lnTo>
                        <a:lnTo>
                          <a:pt x="62" y="158"/>
                        </a:lnTo>
                        <a:lnTo>
                          <a:pt x="58" y="168"/>
                        </a:lnTo>
                        <a:lnTo>
                          <a:pt x="48" y="168"/>
                        </a:lnTo>
                        <a:lnTo>
                          <a:pt x="48" y="168"/>
                        </a:lnTo>
                        <a:lnTo>
                          <a:pt x="44" y="168"/>
                        </a:lnTo>
                        <a:lnTo>
                          <a:pt x="42" y="166"/>
                        </a:lnTo>
                        <a:lnTo>
                          <a:pt x="40" y="164"/>
                        </a:lnTo>
                        <a:lnTo>
                          <a:pt x="40" y="160"/>
                        </a:lnTo>
                        <a:lnTo>
                          <a:pt x="40" y="136"/>
                        </a:lnTo>
                        <a:lnTo>
                          <a:pt x="144" y="136"/>
                        </a:lnTo>
                        <a:lnTo>
                          <a:pt x="144" y="136"/>
                        </a:lnTo>
                        <a:lnTo>
                          <a:pt x="154" y="134"/>
                        </a:lnTo>
                        <a:lnTo>
                          <a:pt x="160" y="128"/>
                        </a:lnTo>
                        <a:lnTo>
                          <a:pt x="166" y="122"/>
                        </a:lnTo>
                        <a:lnTo>
                          <a:pt x="168" y="112"/>
                        </a:lnTo>
                        <a:lnTo>
                          <a:pt x="168" y="56"/>
                        </a:lnTo>
                        <a:lnTo>
                          <a:pt x="200" y="56"/>
                        </a:lnTo>
                        <a:lnTo>
                          <a:pt x="200" y="56"/>
                        </a:lnTo>
                        <a:lnTo>
                          <a:pt x="204" y="56"/>
                        </a:lnTo>
                        <a:lnTo>
                          <a:pt x="206" y="60"/>
                        </a:lnTo>
                        <a:lnTo>
                          <a:pt x="238" y="108"/>
                        </a:lnTo>
                        <a:lnTo>
                          <a:pt x="238" y="108"/>
                        </a:lnTo>
                        <a:lnTo>
                          <a:pt x="240" y="112"/>
                        </a:lnTo>
                        <a:lnTo>
                          <a:pt x="240" y="16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cxnSp>
              <p:nvCxnSpPr>
                <p:cNvPr id="23" name="Straight Connector 42">
                  <a:extLst>
                    <a:ext uri="{FF2B5EF4-FFF2-40B4-BE49-F238E27FC236}">
                      <a16:creationId xmlns:a16="http://schemas.microsoft.com/office/drawing/2014/main" id="{254EC7BE-B253-E3CC-FCD7-4B2F8E3F6060}"/>
                    </a:ext>
                  </a:extLst>
                </p:cNvPr>
                <p:cNvCxnSpPr>
                  <a:cxnSpLocks/>
                  <a:endCxn id="31" idx="11"/>
                </p:cNvCxnSpPr>
                <p:nvPr/>
              </p:nvCxnSpPr>
              <p:spPr>
                <a:xfrm>
                  <a:off x="4804120" y="3433249"/>
                  <a:ext cx="264131" cy="0"/>
                </a:xfrm>
                <a:prstGeom prst="line">
                  <a:avLst/>
                </a:prstGeom>
                <a:ln w="19050">
                  <a:solidFill>
                    <a:srgbClr val="A5ACB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4" name="Group 43">
                  <a:extLst>
                    <a:ext uri="{FF2B5EF4-FFF2-40B4-BE49-F238E27FC236}">
                      <a16:creationId xmlns:a16="http://schemas.microsoft.com/office/drawing/2014/main" id="{43929458-DEC0-96AC-6783-7A0852938558}"/>
                    </a:ext>
                  </a:extLst>
                </p:cNvPr>
                <p:cNvGrpSpPr/>
                <p:nvPr/>
              </p:nvGrpSpPr>
              <p:grpSpPr>
                <a:xfrm>
                  <a:off x="4331816" y="3277156"/>
                  <a:ext cx="217324" cy="316107"/>
                  <a:chOff x="4838700" y="2774950"/>
                  <a:chExt cx="279400" cy="406400"/>
                </a:xfrm>
                <a:solidFill>
                  <a:schemeClr val="bg1"/>
                </a:solidFill>
              </p:grpSpPr>
              <p:sp>
                <p:nvSpPr>
                  <p:cNvPr id="45" name="Freeform 60">
                    <a:extLst>
                      <a:ext uri="{FF2B5EF4-FFF2-40B4-BE49-F238E27FC236}">
                        <a16:creationId xmlns:a16="http://schemas.microsoft.com/office/drawing/2014/main" id="{47C837A4-5988-48C6-5D97-CCFA61B5E05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838700" y="2774950"/>
                    <a:ext cx="279400" cy="406400"/>
                  </a:xfrm>
                  <a:custGeom>
                    <a:avLst/>
                    <a:gdLst/>
                    <a:ahLst/>
                    <a:cxnLst>
                      <a:cxn ang="0">
                        <a:pos x="88" y="0"/>
                      </a:cxn>
                      <a:cxn ang="0">
                        <a:pos x="54" y="6"/>
                      </a:cxn>
                      <a:cxn ang="0">
                        <a:pos x="26" y="26"/>
                      </a:cxn>
                      <a:cxn ang="0">
                        <a:pos x="6" y="54"/>
                      </a:cxn>
                      <a:cxn ang="0">
                        <a:pos x="0" y="88"/>
                      </a:cxn>
                      <a:cxn ang="0">
                        <a:pos x="2" y="100"/>
                      </a:cxn>
                      <a:cxn ang="0">
                        <a:pos x="16" y="138"/>
                      </a:cxn>
                      <a:cxn ang="0">
                        <a:pos x="40" y="184"/>
                      </a:cxn>
                      <a:cxn ang="0">
                        <a:pos x="50" y="214"/>
                      </a:cxn>
                      <a:cxn ang="0">
                        <a:pos x="62" y="246"/>
                      </a:cxn>
                      <a:cxn ang="0">
                        <a:pos x="76" y="254"/>
                      </a:cxn>
                      <a:cxn ang="0">
                        <a:pos x="88" y="256"/>
                      </a:cxn>
                      <a:cxn ang="0">
                        <a:pos x="108" y="252"/>
                      </a:cxn>
                      <a:cxn ang="0">
                        <a:pos x="118" y="238"/>
                      </a:cxn>
                      <a:cxn ang="0">
                        <a:pos x="136" y="184"/>
                      </a:cxn>
                      <a:cxn ang="0">
                        <a:pos x="146" y="162"/>
                      </a:cxn>
                      <a:cxn ang="0">
                        <a:pos x="172" y="112"/>
                      </a:cxn>
                      <a:cxn ang="0">
                        <a:pos x="176" y="88"/>
                      </a:cxn>
                      <a:cxn ang="0">
                        <a:pos x="174" y="70"/>
                      </a:cxn>
                      <a:cxn ang="0">
                        <a:pos x="160" y="38"/>
                      </a:cxn>
                      <a:cxn ang="0">
                        <a:pos x="138" y="16"/>
                      </a:cxn>
                      <a:cxn ang="0">
                        <a:pos x="106" y="2"/>
                      </a:cxn>
                      <a:cxn ang="0">
                        <a:pos x="108" y="218"/>
                      </a:cxn>
                      <a:cxn ang="0">
                        <a:pos x="70" y="222"/>
                      </a:cxn>
                      <a:cxn ang="0">
                        <a:pos x="64" y="208"/>
                      </a:cxn>
                      <a:cxn ang="0">
                        <a:pos x="114" y="200"/>
                      </a:cxn>
                      <a:cxn ang="0">
                        <a:pos x="112" y="208"/>
                      </a:cxn>
                      <a:cxn ang="0">
                        <a:pos x="108" y="218"/>
                      </a:cxn>
                      <a:cxn ang="0">
                        <a:pos x="62" y="200"/>
                      </a:cxn>
                      <a:cxn ang="0">
                        <a:pos x="120" y="184"/>
                      </a:cxn>
                      <a:cxn ang="0">
                        <a:pos x="116" y="192"/>
                      </a:cxn>
                      <a:cxn ang="0">
                        <a:pos x="88" y="240"/>
                      </a:cxn>
                      <a:cxn ang="0">
                        <a:pos x="82" y="240"/>
                      </a:cxn>
                      <a:cxn ang="0">
                        <a:pos x="76" y="236"/>
                      </a:cxn>
                      <a:cxn ang="0">
                        <a:pos x="106" y="226"/>
                      </a:cxn>
                      <a:cxn ang="0">
                        <a:pos x="102" y="234"/>
                      </a:cxn>
                      <a:cxn ang="0">
                        <a:pos x="94" y="240"/>
                      </a:cxn>
                      <a:cxn ang="0">
                        <a:pos x="126" y="168"/>
                      </a:cxn>
                      <a:cxn ang="0">
                        <a:pos x="50" y="168"/>
                      </a:cxn>
                      <a:cxn ang="0">
                        <a:pos x="38" y="142"/>
                      </a:cxn>
                      <a:cxn ang="0">
                        <a:pos x="18" y="100"/>
                      </a:cxn>
                      <a:cxn ang="0">
                        <a:pos x="16" y="88"/>
                      </a:cxn>
                      <a:cxn ang="0">
                        <a:pos x="22" y="60"/>
                      </a:cxn>
                      <a:cxn ang="0">
                        <a:pos x="38" y="38"/>
                      </a:cxn>
                      <a:cxn ang="0">
                        <a:pos x="60" y="22"/>
                      </a:cxn>
                      <a:cxn ang="0">
                        <a:pos x="88" y="16"/>
                      </a:cxn>
                      <a:cxn ang="0">
                        <a:pos x="102" y="18"/>
                      </a:cxn>
                      <a:cxn ang="0">
                        <a:pos x="128" y="28"/>
                      </a:cxn>
                      <a:cxn ang="0">
                        <a:pos x="148" y="48"/>
                      </a:cxn>
                      <a:cxn ang="0">
                        <a:pos x="158" y="74"/>
                      </a:cxn>
                      <a:cxn ang="0">
                        <a:pos x="160" y="88"/>
                      </a:cxn>
                      <a:cxn ang="0">
                        <a:pos x="154" y="114"/>
                      </a:cxn>
                      <a:cxn ang="0">
                        <a:pos x="138" y="142"/>
                      </a:cxn>
                    </a:cxnLst>
                    <a:rect l="0" t="0" r="r" b="b"/>
                    <a:pathLst>
                      <a:path w="176" h="256">
                        <a:moveTo>
                          <a:pt x="88" y="0"/>
                        </a:moveTo>
                        <a:lnTo>
                          <a:pt x="88" y="0"/>
                        </a:lnTo>
                        <a:lnTo>
                          <a:pt x="70" y="2"/>
                        </a:lnTo>
                        <a:lnTo>
                          <a:pt x="54" y="6"/>
                        </a:lnTo>
                        <a:lnTo>
                          <a:pt x="38" y="16"/>
                        </a:lnTo>
                        <a:lnTo>
                          <a:pt x="26" y="26"/>
                        </a:lnTo>
                        <a:lnTo>
                          <a:pt x="16" y="38"/>
                        </a:lnTo>
                        <a:lnTo>
                          <a:pt x="6" y="54"/>
                        </a:lnTo>
                        <a:lnTo>
                          <a:pt x="2" y="70"/>
                        </a:lnTo>
                        <a:lnTo>
                          <a:pt x="0" y="88"/>
                        </a:lnTo>
                        <a:lnTo>
                          <a:pt x="0" y="88"/>
                        </a:lnTo>
                        <a:lnTo>
                          <a:pt x="2" y="100"/>
                        </a:lnTo>
                        <a:lnTo>
                          <a:pt x="4" y="112"/>
                        </a:lnTo>
                        <a:lnTo>
                          <a:pt x="16" y="138"/>
                        </a:lnTo>
                        <a:lnTo>
                          <a:pt x="30" y="162"/>
                        </a:lnTo>
                        <a:lnTo>
                          <a:pt x="40" y="184"/>
                        </a:lnTo>
                        <a:lnTo>
                          <a:pt x="40" y="184"/>
                        </a:lnTo>
                        <a:lnTo>
                          <a:pt x="50" y="214"/>
                        </a:lnTo>
                        <a:lnTo>
                          <a:pt x="58" y="238"/>
                        </a:lnTo>
                        <a:lnTo>
                          <a:pt x="62" y="246"/>
                        </a:lnTo>
                        <a:lnTo>
                          <a:pt x="68" y="252"/>
                        </a:lnTo>
                        <a:lnTo>
                          <a:pt x="76" y="254"/>
                        </a:lnTo>
                        <a:lnTo>
                          <a:pt x="88" y="256"/>
                        </a:lnTo>
                        <a:lnTo>
                          <a:pt x="88" y="256"/>
                        </a:lnTo>
                        <a:lnTo>
                          <a:pt x="100" y="254"/>
                        </a:lnTo>
                        <a:lnTo>
                          <a:pt x="108" y="252"/>
                        </a:lnTo>
                        <a:lnTo>
                          <a:pt x="114" y="246"/>
                        </a:lnTo>
                        <a:lnTo>
                          <a:pt x="118" y="238"/>
                        </a:lnTo>
                        <a:lnTo>
                          <a:pt x="126" y="214"/>
                        </a:lnTo>
                        <a:lnTo>
                          <a:pt x="136" y="184"/>
                        </a:lnTo>
                        <a:lnTo>
                          <a:pt x="136" y="184"/>
                        </a:lnTo>
                        <a:lnTo>
                          <a:pt x="146" y="162"/>
                        </a:lnTo>
                        <a:lnTo>
                          <a:pt x="160" y="138"/>
                        </a:lnTo>
                        <a:lnTo>
                          <a:pt x="172" y="112"/>
                        </a:lnTo>
                        <a:lnTo>
                          <a:pt x="174" y="100"/>
                        </a:lnTo>
                        <a:lnTo>
                          <a:pt x="176" y="88"/>
                        </a:lnTo>
                        <a:lnTo>
                          <a:pt x="176" y="88"/>
                        </a:lnTo>
                        <a:lnTo>
                          <a:pt x="174" y="70"/>
                        </a:lnTo>
                        <a:lnTo>
                          <a:pt x="170" y="54"/>
                        </a:lnTo>
                        <a:lnTo>
                          <a:pt x="160" y="38"/>
                        </a:lnTo>
                        <a:lnTo>
                          <a:pt x="150" y="26"/>
                        </a:lnTo>
                        <a:lnTo>
                          <a:pt x="138" y="16"/>
                        </a:lnTo>
                        <a:lnTo>
                          <a:pt x="122" y="6"/>
                        </a:lnTo>
                        <a:lnTo>
                          <a:pt x="106" y="2"/>
                        </a:lnTo>
                        <a:lnTo>
                          <a:pt x="88" y="0"/>
                        </a:lnTo>
                        <a:close/>
                        <a:moveTo>
                          <a:pt x="108" y="218"/>
                        </a:moveTo>
                        <a:lnTo>
                          <a:pt x="70" y="222"/>
                        </a:lnTo>
                        <a:lnTo>
                          <a:pt x="70" y="222"/>
                        </a:lnTo>
                        <a:lnTo>
                          <a:pt x="64" y="208"/>
                        </a:lnTo>
                        <a:lnTo>
                          <a:pt x="64" y="208"/>
                        </a:lnTo>
                        <a:lnTo>
                          <a:pt x="64" y="206"/>
                        </a:lnTo>
                        <a:lnTo>
                          <a:pt x="114" y="200"/>
                        </a:lnTo>
                        <a:lnTo>
                          <a:pt x="114" y="200"/>
                        </a:lnTo>
                        <a:lnTo>
                          <a:pt x="112" y="208"/>
                        </a:lnTo>
                        <a:lnTo>
                          <a:pt x="112" y="208"/>
                        </a:lnTo>
                        <a:lnTo>
                          <a:pt x="108" y="218"/>
                        </a:lnTo>
                        <a:close/>
                        <a:moveTo>
                          <a:pt x="62" y="200"/>
                        </a:moveTo>
                        <a:lnTo>
                          <a:pt x="62" y="200"/>
                        </a:lnTo>
                        <a:lnTo>
                          <a:pt x="56" y="184"/>
                        </a:lnTo>
                        <a:lnTo>
                          <a:pt x="120" y="184"/>
                        </a:lnTo>
                        <a:lnTo>
                          <a:pt x="120" y="184"/>
                        </a:lnTo>
                        <a:lnTo>
                          <a:pt x="116" y="192"/>
                        </a:lnTo>
                        <a:lnTo>
                          <a:pt x="62" y="200"/>
                        </a:lnTo>
                        <a:close/>
                        <a:moveTo>
                          <a:pt x="88" y="240"/>
                        </a:moveTo>
                        <a:lnTo>
                          <a:pt x="88" y="240"/>
                        </a:lnTo>
                        <a:lnTo>
                          <a:pt x="82" y="240"/>
                        </a:lnTo>
                        <a:lnTo>
                          <a:pt x="78" y="238"/>
                        </a:lnTo>
                        <a:lnTo>
                          <a:pt x="76" y="236"/>
                        </a:lnTo>
                        <a:lnTo>
                          <a:pt x="72" y="230"/>
                        </a:lnTo>
                        <a:lnTo>
                          <a:pt x="106" y="226"/>
                        </a:lnTo>
                        <a:lnTo>
                          <a:pt x="106" y="226"/>
                        </a:lnTo>
                        <a:lnTo>
                          <a:pt x="102" y="234"/>
                        </a:lnTo>
                        <a:lnTo>
                          <a:pt x="98" y="238"/>
                        </a:lnTo>
                        <a:lnTo>
                          <a:pt x="94" y="240"/>
                        </a:lnTo>
                        <a:lnTo>
                          <a:pt x="88" y="240"/>
                        </a:lnTo>
                        <a:close/>
                        <a:moveTo>
                          <a:pt x="126" y="168"/>
                        </a:moveTo>
                        <a:lnTo>
                          <a:pt x="50" y="168"/>
                        </a:lnTo>
                        <a:lnTo>
                          <a:pt x="50" y="168"/>
                        </a:lnTo>
                        <a:lnTo>
                          <a:pt x="38" y="142"/>
                        </a:lnTo>
                        <a:lnTo>
                          <a:pt x="38" y="142"/>
                        </a:lnTo>
                        <a:lnTo>
                          <a:pt x="22" y="114"/>
                        </a:lnTo>
                        <a:lnTo>
                          <a:pt x="18" y="100"/>
                        </a:lnTo>
                        <a:lnTo>
                          <a:pt x="16" y="88"/>
                        </a:lnTo>
                        <a:lnTo>
                          <a:pt x="16" y="88"/>
                        </a:lnTo>
                        <a:lnTo>
                          <a:pt x="18" y="74"/>
                        </a:lnTo>
                        <a:lnTo>
                          <a:pt x="22" y="60"/>
                        </a:lnTo>
                        <a:lnTo>
                          <a:pt x="28" y="48"/>
                        </a:lnTo>
                        <a:lnTo>
                          <a:pt x="38" y="38"/>
                        </a:lnTo>
                        <a:lnTo>
                          <a:pt x="48" y="28"/>
                        </a:lnTo>
                        <a:lnTo>
                          <a:pt x="60" y="22"/>
                        </a:lnTo>
                        <a:lnTo>
                          <a:pt x="74" y="18"/>
                        </a:lnTo>
                        <a:lnTo>
                          <a:pt x="88" y="16"/>
                        </a:lnTo>
                        <a:lnTo>
                          <a:pt x="88" y="16"/>
                        </a:lnTo>
                        <a:lnTo>
                          <a:pt x="102" y="18"/>
                        </a:lnTo>
                        <a:lnTo>
                          <a:pt x="116" y="22"/>
                        </a:lnTo>
                        <a:lnTo>
                          <a:pt x="128" y="28"/>
                        </a:lnTo>
                        <a:lnTo>
                          <a:pt x="138" y="38"/>
                        </a:lnTo>
                        <a:lnTo>
                          <a:pt x="148" y="48"/>
                        </a:lnTo>
                        <a:lnTo>
                          <a:pt x="154" y="60"/>
                        </a:lnTo>
                        <a:lnTo>
                          <a:pt x="158" y="74"/>
                        </a:lnTo>
                        <a:lnTo>
                          <a:pt x="160" y="88"/>
                        </a:lnTo>
                        <a:lnTo>
                          <a:pt x="160" y="88"/>
                        </a:lnTo>
                        <a:lnTo>
                          <a:pt x="158" y="100"/>
                        </a:lnTo>
                        <a:lnTo>
                          <a:pt x="154" y="114"/>
                        </a:lnTo>
                        <a:lnTo>
                          <a:pt x="138" y="142"/>
                        </a:lnTo>
                        <a:lnTo>
                          <a:pt x="138" y="142"/>
                        </a:lnTo>
                        <a:lnTo>
                          <a:pt x="126" y="168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Freeform 66">
                    <a:extLst>
                      <a:ext uri="{FF2B5EF4-FFF2-40B4-BE49-F238E27FC236}">
                        <a16:creationId xmlns:a16="http://schemas.microsoft.com/office/drawing/2014/main" id="{497DE934-3A8A-A34D-CF5D-A74E535380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902200" y="2838450"/>
                    <a:ext cx="82550" cy="82550"/>
                  </a:xfrm>
                  <a:custGeom>
                    <a:avLst/>
                    <a:gdLst/>
                    <a:ahLst/>
                    <a:cxnLst>
                      <a:cxn ang="0">
                        <a:pos x="48" y="0"/>
                      </a:cxn>
                      <a:cxn ang="0">
                        <a:pos x="48" y="0"/>
                      </a:cxn>
                      <a:cxn ang="0">
                        <a:pos x="38" y="0"/>
                      </a:cxn>
                      <a:cxn ang="0">
                        <a:pos x="30" y="4"/>
                      </a:cxn>
                      <a:cxn ang="0">
                        <a:pos x="22" y="8"/>
                      </a:cxn>
                      <a:cxn ang="0">
                        <a:pos x="14" y="14"/>
                      </a:cxn>
                      <a:cxn ang="0">
                        <a:pos x="8" y="22"/>
                      </a:cxn>
                      <a:cxn ang="0">
                        <a:pos x="4" y="30"/>
                      </a:cxn>
                      <a:cxn ang="0">
                        <a:pos x="0" y="38"/>
                      </a:cxn>
                      <a:cxn ang="0">
                        <a:pos x="0" y="48"/>
                      </a:cxn>
                      <a:cxn ang="0">
                        <a:pos x="0" y="48"/>
                      </a:cxn>
                      <a:cxn ang="0">
                        <a:pos x="2" y="50"/>
                      </a:cxn>
                      <a:cxn ang="0">
                        <a:pos x="4" y="52"/>
                      </a:cxn>
                      <a:cxn ang="0">
                        <a:pos x="4" y="52"/>
                      </a:cxn>
                      <a:cxn ang="0">
                        <a:pos x="6" y="50"/>
                      </a:cxn>
                      <a:cxn ang="0">
                        <a:pos x="8" y="48"/>
                      </a:cxn>
                      <a:cxn ang="0">
                        <a:pos x="8" y="48"/>
                      </a:cxn>
                      <a:cxn ang="0">
                        <a:pos x="8" y="40"/>
                      </a:cxn>
                      <a:cxn ang="0">
                        <a:pos x="12" y="32"/>
                      </a:cxn>
                      <a:cxn ang="0">
                        <a:pos x="14" y="26"/>
                      </a:cxn>
                      <a:cxn ang="0">
                        <a:pos x="20" y="20"/>
                      </a:cxn>
                      <a:cxn ang="0">
                        <a:pos x="26" y="14"/>
                      </a:cxn>
                      <a:cxn ang="0">
                        <a:pos x="32" y="12"/>
                      </a:cxn>
                      <a:cxn ang="0">
                        <a:pos x="40" y="8"/>
                      </a:cxn>
                      <a:cxn ang="0">
                        <a:pos x="48" y="8"/>
                      </a:cxn>
                      <a:cxn ang="0">
                        <a:pos x="48" y="8"/>
                      </a:cxn>
                      <a:cxn ang="0">
                        <a:pos x="50" y="6"/>
                      </a:cxn>
                      <a:cxn ang="0">
                        <a:pos x="52" y="4"/>
                      </a:cxn>
                      <a:cxn ang="0">
                        <a:pos x="52" y="4"/>
                      </a:cxn>
                      <a:cxn ang="0">
                        <a:pos x="50" y="2"/>
                      </a:cxn>
                      <a:cxn ang="0">
                        <a:pos x="48" y="0"/>
                      </a:cxn>
                    </a:cxnLst>
                    <a:rect l="0" t="0" r="r" b="b"/>
                    <a:pathLst>
                      <a:path w="52" h="52">
                        <a:moveTo>
                          <a:pt x="48" y="0"/>
                        </a:moveTo>
                        <a:lnTo>
                          <a:pt x="48" y="0"/>
                        </a:lnTo>
                        <a:lnTo>
                          <a:pt x="38" y="0"/>
                        </a:lnTo>
                        <a:lnTo>
                          <a:pt x="30" y="4"/>
                        </a:lnTo>
                        <a:lnTo>
                          <a:pt x="22" y="8"/>
                        </a:lnTo>
                        <a:lnTo>
                          <a:pt x="14" y="14"/>
                        </a:lnTo>
                        <a:lnTo>
                          <a:pt x="8" y="22"/>
                        </a:lnTo>
                        <a:lnTo>
                          <a:pt x="4" y="30"/>
                        </a:lnTo>
                        <a:lnTo>
                          <a:pt x="0" y="38"/>
                        </a:lnTo>
                        <a:lnTo>
                          <a:pt x="0" y="48"/>
                        </a:lnTo>
                        <a:lnTo>
                          <a:pt x="0" y="48"/>
                        </a:lnTo>
                        <a:lnTo>
                          <a:pt x="2" y="50"/>
                        </a:lnTo>
                        <a:lnTo>
                          <a:pt x="4" y="52"/>
                        </a:lnTo>
                        <a:lnTo>
                          <a:pt x="4" y="52"/>
                        </a:lnTo>
                        <a:lnTo>
                          <a:pt x="6" y="50"/>
                        </a:lnTo>
                        <a:lnTo>
                          <a:pt x="8" y="48"/>
                        </a:lnTo>
                        <a:lnTo>
                          <a:pt x="8" y="48"/>
                        </a:lnTo>
                        <a:lnTo>
                          <a:pt x="8" y="40"/>
                        </a:lnTo>
                        <a:lnTo>
                          <a:pt x="12" y="32"/>
                        </a:lnTo>
                        <a:lnTo>
                          <a:pt x="14" y="26"/>
                        </a:lnTo>
                        <a:lnTo>
                          <a:pt x="20" y="20"/>
                        </a:lnTo>
                        <a:lnTo>
                          <a:pt x="26" y="14"/>
                        </a:lnTo>
                        <a:lnTo>
                          <a:pt x="32" y="12"/>
                        </a:lnTo>
                        <a:lnTo>
                          <a:pt x="40" y="8"/>
                        </a:lnTo>
                        <a:lnTo>
                          <a:pt x="48" y="8"/>
                        </a:lnTo>
                        <a:lnTo>
                          <a:pt x="48" y="8"/>
                        </a:lnTo>
                        <a:lnTo>
                          <a:pt x="50" y="6"/>
                        </a:lnTo>
                        <a:lnTo>
                          <a:pt x="52" y="4"/>
                        </a:lnTo>
                        <a:lnTo>
                          <a:pt x="52" y="4"/>
                        </a:lnTo>
                        <a:lnTo>
                          <a:pt x="50" y="2"/>
                        </a:lnTo>
                        <a:lnTo>
                          <a:pt x="48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Freeform 67">
                    <a:extLst>
                      <a:ext uri="{FF2B5EF4-FFF2-40B4-BE49-F238E27FC236}">
                        <a16:creationId xmlns:a16="http://schemas.microsoft.com/office/drawing/2014/main" id="{B7B9A837-3450-A90D-4B58-B80D92D29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902200" y="2838450"/>
                    <a:ext cx="82550" cy="82550"/>
                  </a:xfrm>
                  <a:custGeom>
                    <a:avLst/>
                    <a:gdLst/>
                    <a:ahLst/>
                    <a:cxnLst>
                      <a:cxn ang="0">
                        <a:pos x="48" y="0"/>
                      </a:cxn>
                      <a:cxn ang="0">
                        <a:pos x="48" y="0"/>
                      </a:cxn>
                      <a:cxn ang="0">
                        <a:pos x="38" y="0"/>
                      </a:cxn>
                      <a:cxn ang="0">
                        <a:pos x="30" y="4"/>
                      </a:cxn>
                      <a:cxn ang="0">
                        <a:pos x="22" y="8"/>
                      </a:cxn>
                      <a:cxn ang="0">
                        <a:pos x="14" y="14"/>
                      </a:cxn>
                      <a:cxn ang="0">
                        <a:pos x="8" y="22"/>
                      </a:cxn>
                      <a:cxn ang="0">
                        <a:pos x="4" y="30"/>
                      </a:cxn>
                      <a:cxn ang="0">
                        <a:pos x="0" y="38"/>
                      </a:cxn>
                      <a:cxn ang="0">
                        <a:pos x="0" y="48"/>
                      </a:cxn>
                      <a:cxn ang="0">
                        <a:pos x="0" y="48"/>
                      </a:cxn>
                      <a:cxn ang="0">
                        <a:pos x="2" y="50"/>
                      </a:cxn>
                      <a:cxn ang="0">
                        <a:pos x="4" y="52"/>
                      </a:cxn>
                      <a:cxn ang="0">
                        <a:pos x="4" y="52"/>
                      </a:cxn>
                      <a:cxn ang="0">
                        <a:pos x="6" y="50"/>
                      </a:cxn>
                      <a:cxn ang="0">
                        <a:pos x="8" y="48"/>
                      </a:cxn>
                      <a:cxn ang="0">
                        <a:pos x="8" y="48"/>
                      </a:cxn>
                      <a:cxn ang="0">
                        <a:pos x="8" y="40"/>
                      </a:cxn>
                      <a:cxn ang="0">
                        <a:pos x="12" y="32"/>
                      </a:cxn>
                      <a:cxn ang="0">
                        <a:pos x="14" y="26"/>
                      </a:cxn>
                      <a:cxn ang="0">
                        <a:pos x="20" y="20"/>
                      </a:cxn>
                      <a:cxn ang="0">
                        <a:pos x="26" y="14"/>
                      </a:cxn>
                      <a:cxn ang="0">
                        <a:pos x="32" y="12"/>
                      </a:cxn>
                      <a:cxn ang="0">
                        <a:pos x="40" y="8"/>
                      </a:cxn>
                      <a:cxn ang="0">
                        <a:pos x="48" y="8"/>
                      </a:cxn>
                      <a:cxn ang="0">
                        <a:pos x="48" y="8"/>
                      </a:cxn>
                      <a:cxn ang="0">
                        <a:pos x="50" y="6"/>
                      </a:cxn>
                      <a:cxn ang="0">
                        <a:pos x="52" y="4"/>
                      </a:cxn>
                      <a:cxn ang="0">
                        <a:pos x="52" y="4"/>
                      </a:cxn>
                      <a:cxn ang="0">
                        <a:pos x="50" y="2"/>
                      </a:cxn>
                      <a:cxn ang="0">
                        <a:pos x="48" y="0"/>
                      </a:cxn>
                    </a:cxnLst>
                    <a:rect l="0" t="0" r="r" b="b"/>
                    <a:pathLst>
                      <a:path w="52" h="52">
                        <a:moveTo>
                          <a:pt x="48" y="0"/>
                        </a:moveTo>
                        <a:lnTo>
                          <a:pt x="48" y="0"/>
                        </a:lnTo>
                        <a:lnTo>
                          <a:pt x="38" y="0"/>
                        </a:lnTo>
                        <a:lnTo>
                          <a:pt x="30" y="4"/>
                        </a:lnTo>
                        <a:lnTo>
                          <a:pt x="22" y="8"/>
                        </a:lnTo>
                        <a:lnTo>
                          <a:pt x="14" y="14"/>
                        </a:lnTo>
                        <a:lnTo>
                          <a:pt x="8" y="22"/>
                        </a:lnTo>
                        <a:lnTo>
                          <a:pt x="4" y="30"/>
                        </a:lnTo>
                        <a:lnTo>
                          <a:pt x="0" y="38"/>
                        </a:lnTo>
                        <a:lnTo>
                          <a:pt x="0" y="48"/>
                        </a:lnTo>
                        <a:lnTo>
                          <a:pt x="0" y="48"/>
                        </a:lnTo>
                        <a:lnTo>
                          <a:pt x="2" y="50"/>
                        </a:lnTo>
                        <a:lnTo>
                          <a:pt x="4" y="52"/>
                        </a:lnTo>
                        <a:lnTo>
                          <a:pt x="4" y="52"/>
                        </a:lnTo>
                        <a:lnTo>
                          <a:pt x="6" y="50"/>
                        </a:lnTo>
                        <a:lnTo>
                          <a:pt x="8" y="48"/>
                        </a:lnTo>
                        <a:lnTo>
                          <a:pt x="8" y="48"/>
                        </a:lnTo>
                        <a:lnTo>
                          <a:pt x="8" y="40"/>
                        </a:lnTo>
                        <a:lnTo>
                          <a:pt x="12" y="32"/>
                        </a:lnTo>
                        <a:lnTo>
                          <a:pt x="14" y="26"/>
                        </a:lnTo>
                        <a:lnTo>
                          <a:pt x="20" y="20"/>
                        </a:lnTo>
                        <a:lnTo>
                          <a:pt x="26" y="14"/>
                        </a:lnTo>
                        <a:lnTo>
                          <a:pt x="32" y="12"/>
                        </a:lnTo>
                        <a:lnTo>
                          <a:pt x="40" y="8"/>
                        </a:lnTo>
                        <a:lnTo>
                          <a:pt x="48" y="8"/>
                        </a:lnTo>
                        <a:lnTo>
                          <a:pt x="48" y="8"/>
                        </a:lnTo>
                        <a:lnTo>
                          <a:pt x="50" y="6"/>
                        </a:lnTo>
                        <a:lnTo>
                          <a:pt x="52" y="4"/>
                        </a:lnTo>
                        <a:lnTo>
                          <a:pt x="52" y="4"/>
                        </a:lnTo>
                        <a:lnTo>
                          <a:pt x="50" y="2"/>
                        </a:lnTo>
                        <a:lnTo>
                          <a:pt x="48" y="0"/>
                        </a:lnTo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cxnSp>
              <p:nvCxnSpPr>
                <p:cNvPr id="25" name="Straight Connector 36">
                  <a:extLst>
                    <a:ext uri="{FF2B5EF4-FFF2-40B4-BE49-F238E27FC236}">
                      <a16:creationId xmlns:a16="http://schemas.microsoft.com/office/drawing/2014/main" id="{8AF42006-48DA-1716-3F92-1FAD3355D3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07084" y="4211565"/>
                  <a:ext cx="280558" cy="280920"/>
                </a:xfrm>
                <a:prstGeom prst="line">
                  <a:avLst/>
                </a:prstGeom>
                <a:ln w="19050">
                  <a:solidFill>
                    <a:srgbClr val="A5ACB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6" name="Group 37">
                  <a:extLst>
                    <a:ext uri="{FF2B5EF4-FFF2-40B4-BE49-F238E27FC236}">
                      <a16:creationId xmlns:a16="http://schemas.microsoft.com/office/drawing/2014/main" id="{0D3714B9-AF83-96EA-1005-2A27EAEF3C10}"/>
                    </a:ext>
                  </a:extLst>
                </p:cNvPr>
                <p:cNvGrpSpPr/>
                <p:nvPr/>
              </p:nvGrpSpPr>
              <p:grpSpPr>
                <a:xfrm>
                  <a:off x="4790617" y="4492736"/>
                  <a:ext cx="316110" cy="316107"/>
                  <a:chOff x="5588000" y="1962150"/>
                  <a:chExt cx="406400" cy="406400"/>
                </a:xfrm>
                <a:solidFill>
                  <a:schemeClr val="bg1"/>
                </a:solidFill>
              </p:grpSpPr>
              <p:sp>
                <p:nvSpPr>
                  <p:cNvPr id="42" name="Freeform 106">
                    <a:extLst>
                      <a:ext uri="{FF2B5EF4-FFF2-40B4-BE49-F238E27FC236}">
                        <a16:creationId xmlns:a16="http://schemas.microsoft.com/office/drawing/2014/main" id="{11380B78-3498-846B-D605-CD94511E1D66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588000" y="1962150"/>
                    <a:ext cx="406400" cy="406400"/>
                  </a:xfrm>
                  <a:custGeom>
                    <a:avLst/>
                    <a:gdLst/>
                    <a:ahLst/>
                    <a:cxnLst>
                      <a:cxn ang="0">
                        <a:pos x="214" y="86"/>
                      </a:cxn>
                      <a:cxn ang="0">
                        <a:pos x="230" y="54"/>
                      </a:cxn>
                      <a:cxn ang="0">
                        <a:pos x="210" y="30"/>
                      </a:cxn>
                      <a:cxn ang="0">
                        <a:pos x="194" y="26"/>
                      </a:cxn>
                      <a:cxn ang="0">
                        <a:pos x="160" y="38"/>
                      </a:cxn>
                      <a:cxn ang="0">
                        <a:pos x="150" y="4"/>
                      </a:cxn>
                      <a:cxn ang="0">
                        <a:pos x="118" y="0"/>
                      </a:cxn>
                      <a:cxn ang="0">
                        <a:pos x="102" y="12"/>
                      </a:cxn>
                      <a:cxn ang="0">
                        <a:pos x="66" y="28"/>
                      </a:cxn>
                      <a:cxn ang="0">
                        <a:pos x="56" y="26"/>
                      </a:cxn>
                      <a:cxn ang="0">
                        <a:pos x="30" y="46"/>
                      </a:cxn>
                      <a:cxn ang="0">
                        <a:pos x="28" y="66"/>
                      </a:cxn>
                      <a:cxn ang="0">
                        <a:pos x="12" y="102"/>
                      </a:cxn>
                      <a:cxn ang="0">
                        <a:pos x="0" y="112"/>
                      </a:cxn>
                      <a:cxn ang="0">
                        <a:pos x="0" y="144"/>
                      </a:cxn>
                      <a:cxn ang="0">
                        <a:pos x="38" y="160"/>
                      </a:cxn>
                      <a:cxn ang="0">
                        <a:pos x="28" y="190"/>
                      </a:cxn>
                      <a:cxn ang="0">
                        <a:pos x="30" y="210"/>
                      </a:cxn>
                      <a:cxn ang="0">
                        <a:pos x="56" y="230"/>
                      </a:cxn>
                      <a:cxn ang="0">
                        <a:pos x="86" y="214"/>
                      </a:cxn>
                      <a:cxn ang="0">
                        <a:pos x="102" y="244"/>
                      </a:cxn>
                      <a:cxn ang="0">
                        <a:pos x="118" y="256"/>
                      </a:cxn>
                      <a:cxn ang="0">
                        <a:pos x="150" y="252"/>
                      </a:cxn>
                      <a:cxn ang="0">
                        <a:pos x="160" y="218"/>
                      </a:cxn>
                      <a:cxn ang="0">
                        <a:pos x="194" y="230"/>
                      </a:cxn>
                      <a:cxn ang="0">
                        <a:pos x="210" y="226"/>
                      </a:cxn>
                      <a:cxn ang="0">
                        <a:pos x="230" y="202"/>
                      </a:cxn>
                      <a:cxn ang="0">
                        <a:pos x="214" y="170"/>
                      </a:cxn>
                      <a:cxn ang="0">
                        <a:pos x="248" y="152"/>
                      </a:cxn>
                      <a:cxn ang="0">
                        <a:pos x="256" y="118"/>
                      </a:cxn>
                      <a:cxn ang="0">
                        <a:pos x="248" y="104"/>
                      </a:cxn>
                      <a:cxn ang="0">
                        <a:pos x="208" y="148"/>
                      </a:cxn>
                      <a:cxn ang="0">
                        <a:pos x="200" y="162"/>
                      </a:cxn>
                      <a:cxn ang="0">
                        <a:pos x="200" y="214"/>
                      </a:cxn>
                      <a:cxn ang="0">
                        <a:pos x="170" y="198"/>
                      </a:cxn>
                      <a:cxn ang="0">
                        <a:pos x="154" y="204"/>
                      </a:cxn>
                      <a:cxn ang="0">
                        <a:pos x="138" y="240"/>
                      </a:cxn>
                      <a:cxn ang="0">
                        <a:pos x="108" y="208"/>
                      </a:cxn>
                      <a:cxn ang="0">
                        <a:pos x="94" y="200"/>
                      </a:cxn>
                      <a:cxn ang="0">
                        <a:pos x="78" y="202"/>
                      </a:cxn>
                      <a:cxn ang="0">
                        <a:pos x="54" y="178"/>
                      </a:cxn>
                      <a:cxn ang="0">
                        <a:pos x="52" y="154"/>
                      </a:cxn>
                      <a:cxn ang="0">
                        <a:pos x="16" y="138"/>
                      </a:cxn>
                      <a:cxn ang="0">
                        <a:pos x="48" y="108"/>
                      </a:cxn>
                      <a:cxn ang="0">
                        <a:pos x="56" y="94"/>
                      </a:cxn>
                      <a:cxn ang="0">
                        <a:pos x="56" y="42"/>
                      </a:cxn>
                      <a:cxn ang="0">
                        <a:pos x="86" y="58"/>
                      </a:cxn>
                      <a:cxn ang="0">
                        <a:pos x="102" y="52"/>
                      </a:cxn>
                      <a:cxn ang="0">
                        <a:pos x="118" y="16"/>
                      </a:cxn>
                      <a:cxn ang="0">
                        <a:pos x="148" y="48"/>
                      </a:cxn>
                      <a:cxn ang="0">
                        <a:pos x="162" y="56"/>
                      </a:cxn>
                      <a:cxn ang="0">
                        <a:pos x="178" y="54"/>
                      </a:cxn>
                      <a:cxn ang="0">
                        <a:pos x="202" y="78"/>
                      </a:cxn>
                      <a:cxn ang="0">
                        <a:pos x="204" y="102"/>
                      </a:cxn>
                      <a:cxn ang="0">
                        <a:pos x="240" y="118"/>
                      </a:cxn>
                    </a:cxnLst>
                    <a:rect l="0" t="0" r="r" b="b"/>
                    <a:pathLst>
                      <a:path w="256" h="256">
                        <a:moveTo>
                          <a:pt x="244" y="102"/>
                        </a:moveTo>
                        <a:lnTo>
                          <a:pt x="218" y="96"/>
                        </a:lnTo>
                        <a:lnTo>
                          <a:pt x="218" y="96"/>
                        </a:lnTo>
                        <a:lnTo>
                          <a:pt x="214" y="86"/>
                        </a:lnTo>
                        <a:lnTo>
                          <a:pt x="228" y="66"/>
                        </a:lnTo>
                        <a:lnTo>
                          <a:pt x="228" y="66"/>
                        </a:lnTo>
                        <a:lnTo>
                          <a:pt x="230" y="60"/>
                        </a:lnTo>
                        <a:lnTo>
                          <a:pt x="230" y="54"/>
                        </a:lnTo>
                        <a:lnTo>
                          <a:pt x="230" y="50"/>
                        </a:lnTo>
                        <a:lnTo>
                          <a:pt x="226" y="46"/>
                        </a:lnTo>
                        <a:lnTo>
                          <a:pt x="210" y="30"/>
                        </a:lnTo>
                        <a:lnTo>
                          <a:pt x="210" y="30"/>
                        </a:lnTo>
                        <a:lnTo>
                          <a:pt x="206" y="26"/>
                        </a:lnTo>
                        <a:lnTo>
                          <a:pt x="200" y="26"/>
                        </a:lnTo>
                        <a:lnTo>
                          <a:pt x="200" y="26"/>
                        </a:lnTo>
                        <a:lnTo>
                          <a:pt x="194" y="26"/>
                        </a:lnTo>
                        <a:lnTo>
                          <a:pt x="190" y="28"/>
                        </a:lnTo>
                        <a:lnTo>
                          <a:pt x="170" y="42"/>
                        </a:lnTo>
                        <a:lnTo>
                          <a:pt x="170" y="42"/>
                        </a:lnTo>
                        <a:lnTo>
                          <a:pt x="160" y="38"/>
                        </a:lnTo>
                        <a:lnTo>
                          <a:pt x="154" y="12"/>
                        </a:lnTo>
                        <a:lnTo>
                          <a:pt x="154" y="12"/>
                        </a:lnTo>
                        <a:lnTo>
                          <a:pt x="152" y="8"/>
                        </a:lnTo>
                        <a:lnTo>
                          <a:pt x="150" y="4"/>
                        </a:lnTo>
                        <a:lnTo>
                          <a:pt x="144" y="0"/>
                        </a:lnTo>
                        <a:lnTo>
                          <a:pt x="138" y="0"/>
                        </a:lnTo>
                        <a:lnTo>
                          <a:pt x="118" y="0"/>
                        </a:lnTo>
                        <a:lnTo>
                          <a:pt x="118" y="0"/>
                        </a:lnTo>
                        <a:lnTo>
                          <a:pt x="112" y="0"/>
                        </a:lnTo>
                        <a:lnTo>
                          <a:pt x="106" y="4"/>
                        </a:lnTo>
                        <a:lnTo>
                          <a:pt x="104" y="8"/>
                        </a:lnTo>
                        <a:lnTo>
                          <a:pt x="102" y="12"/>
                        </a:lnTo>
                        <a:lnTo>
                          <a:pt x="96" y="38"/>
                        </a:lnTo>
                        <a:lnTo>
                          <a:pt x="96" y="38"/>
                        </a:lnTo>
                        <a:lnTo>
                          <a:pt x="86" y="42"/>
                        </a:lnTo>
                        <a:lnTo>
                          <a:pt x="66" y="28"/>
                        </a:lnTo>
                        <a:lnTo>
                          <a:pt x="66" y="28"/>
                        </a:lnTo>
                        <a:lnTo>
                          <a:pt x="62" y="26"/>
                        </a:lnTo>
                        <a:lnTo>
                          <a:pt x="56" y="26"/>
                        </a:lnTo>
                        <a:lnTo>
                          <a:pt x="56" y="26"/>
                        </a:lnTo>
                        <a:lnTo>
                          <a:pt x="50" y="26"/>
                        </a:lnTo>
                        <a:lnTo>
                          <a:pt x="46" y="30"/>
                        </a:lnTo>
                        <a:lnTo>
                          <a:pt x="30" y="46"/>
                        </a:lnTo>
                        <a:lnTo>
                          <a:pt x="30" y="46"/>
                        </a:lnTo>
                        <a:lnTo>
                          <a:pt x="26" y="50"/>
                        </a:lnTo>
                        <a:lnTo>
                          <a:pt x="26" y="54"/>
                        </a:lnTo>
                        <a:lnTo>
                          <a:pt x="26" y="60"/>
                        </a:lnTo>
                        <a:lnTo>
                          <a:pt x="28" y="66"/>
                        </a:lnTo>
                        <a:lnTo>
                          <a:pt x="42" y="86"/>
                        </a:lnTo>
                        <a:lnTo>
                          <a:pt x="42" y="86"/>
                        </a:lnTo>
                        <a:lnTo>
                          <a:pt x="38" y="96"/>
                        </a:lnTo>
                        <a:lnTo>
                          <a:pt x="12" y="102"/>
                        </a:lnTo>
                        <a:lnTo>
                          <a:pt x="12" y="102"/>
                        </a:lnTo>
                        <a:lnTo>
                          <a:pt x="8" y="104"/>
                        </a:lnTo>
                        <a:lnTo>
                          <a:pt x="4" y="106"/>
                        </a:lnTo>
                        <a:lnTo>
                          <a:pt x="0" y="112"/>
                        </a:lnTo>
                        <a:lnTo>
                          <a:pt x="0" y="118"/>
                        </a:lnTo>
                        <a:lnTo>
                          <a:pt x="0" y="138"/>
                        </a:lnTo>
                        <a:lnTo>
                          <a:pt x="0" y="138"/>
                        </a:lnTo>
                        <a:lnTo>
                          <a:pt x="0" y="144"/>
                        </a:lnTo>
                        <a:lnTo>
                          <a:pt x="4" y="150"/>
                        </a:lnTo>
                        <a:lnTo>
                          <a:pt x="8" y="152"/>
                        </a:lnTo>
                        <a:lnTo>
                          <a:pt x="12" y="154"/>
                        </a:lnTo>
                        <a:lnTo>
                          <a:pt x="38" y="160"/>
                        </a:lnTo>
                        <a:lnTo>
                          <a:pt x="38" y="160"/>
                        </a:lnTo>
                        <a:lnTo>
                          <a:pt x="42" y="170"/>
                        </a:lnTo>
                        <a:lnTo>
                          <a:pt x="28" y="190"/>
                        </a:lnTo>
                        <a:lnTo>
                          <a:pt x="28" y="190"/>
                        </a:lnTo>
                        <a:lnTo>
                          <a:pt x="26" y="196"/>
                        </a:lnTo>
                        <a:lnTo>
                          <a:pt x="26" y="202"/>
                        </a:lnTo>
                        <a:lnTo>
                          <a:pt x="26" y="206"/>
                        </a:lnTo>
                        <a:lnTo>
                          <a:pt x="30" y="210"/>
                        </a:lnTo>
                        <a:lnTo>
                          <a:pt x="46" y="226"/>
                        </a:lnTo>
                        <a:lnTo>
                          <a:pt x="46" y="226"/>
                        </a:lnTo>
                        <a:lnTo>
                          <a:pt x="50" y="230"/>
                        </a:lnTo>
                        <a:lnTo>
                          <a:pt x="56" y="230"/>
                        </a:lnTo>
                        <a:lnTo>
                          <a:pt x="56" y="230"/>
                        </a:lnTo>
                        <a:lnTo>
                          <a:pt x="62" y="230"/>
                        </a:lnTo>
                        <a:lnTo>
                          <a:pt x="66" y="228"/>
                        </a:lnTo>
                        <a:lnTo>
                          <a:pt x="86" y="214"/>
                        </a:lnTo>
                        <a:lnTo>
                          <a:pt x="86" y="214"/>
                        </a:lnTo>
                        <a:lnTo>
                          <a:pt x="96" y="218"/>
                        </a:lnTo>
                        <a:lnTo>
                          <a:pt x="102" y="244"/>
                        </a:lnTo>
                        <a:lnTo>
                          <a:pt x="102" y="244"/>
                        </a:lnTo>
                        <a:lnTo>
                          <a:pt x="104" y="248"/>
                        </a:lnTo>
                        <a:lnTo>
                          <a:pt x="106" y="252"/>
                        </a:lnTo>
                        <a:lnTo>
                          <a:pt x="112" y="256"/>
                        </a:lnTo>
                        <a:lnTo>
                          <a:pt x="118" y="256"/>
                        </a:lnTo>
                        <a:lnTo>
                          <a:pt x="138" y="256"/>
                        </a:lnTo>
                        <a:lnTo>
                          <a:pt x="138" y="256"/>
                        </a:lnTo>
                        <a:lnTo>
                          <a:pt x="144" y="256"/>
                        </a:lnTo>
                        <a:lnTo>
                          <a:pt x="150" y="252"/>
                        </a:lnTo>
                        <a:lnTo>
                          <a:pt x="152" y="248"/>
                        </a:lnTo>
                        <a:lnTo>
                          <a:pt x="154" y="244"/>
                        </a:lnTo>
                        <a:lnTo>
                          <a:pt x="160" y="218"/>
                        </a:lnTo>
                        <a:lnTo>
                          <a:pt x="160" y="218"/>
                        </a:lnTo>
                        <a:lnTo>
                          <a:pt x="170" y="214"/>
                        </a:lnTo>
                        <a:lnTo>
                          <a:pt x="190" y="228"/>
                        </a:lnTo>
                        <a:lnTo>
                          <a:pt x="190" y="228"/>
                        </a:lnTo>
                        <a:lnTo>
                          <a:pt x="194" y="230"/>
                        </a:lnTo>
                        <a:lnTo>
                          <a:pt x="200" y="230"/>
                        </a:lnTo>
                        <a:lnTo>
                          <a:pt x="200" y="230"/>
                        </a:lnTo>
                        <a:lnTo>
                          <a:pt x="206" y="230"/>
                        </a:lnTo>
                        <a:lnTo>
                          <a:pt x="210" y="226"/>
                        </a:lnTo>
                        <a:lnTo>
                          <a:pt x="226" y="210"/>
                        </a:lnTo>
                        <a:lnTo>
                          <a:pt x="226" y="210"/>
                        </a:lnTo>
                        <a:lnTo>
                          <a:pt x="230" y="206"/>
                        </a:lnTo>
                        <a:lnTo>
                          <a:pt x="230" y="202"/>
                        </a:lnTo>
                        <a:lnTo>
                          <a:pt x="230" y="196"/>
                        </a:lnTo>
                        <a:lnTo>
                          <a:pt x="228" y="190"/>
                        </a:lnTo>
                        <a:lnTo>
                          <a:pt x="214" y="170"/>
                        </a:lnTo>
                        <a:lnTo>
                          <a:pt x="214" y="170"/>
                        </a:lnTo>
                        <a:lnTo>
                          <a:pt x="218" y="160"/>
                        </a:lnTo>
                        <a:lnTo>
                          <a:pt x="244" y="154"/>
                        </a:lnTo>
                        <a:lnTo>
                          <a:pt x="244" y="154"/>
                        </a:lnTo>
                        <a:lnTo>
                          <a:pt x="248" y="152"/>
                        </a:lnTo>
                        <a:lnTo>
                          <a:pt x="252" y="150"/>
                        </a:lnTo>
                        <a:lnTo>
                          <a:pt x="256" y="144"/>
                        </a:lnTo>
                        <a:lnTo>
                          <a:pt x="256" y="138"/>
                        </a:lnTo>
                        <a:lnTo>
                          <a:pt x="256" y="118"/>
                        </a:lnTo>
                        <a:lnTo>
                          <a:pt x="256" y="118"/>
                        </a:lnTo>
                        <a:lnTo>
                          <a:pt x="256" y="112"/>
                        </a:lnTo>
                        <a:lnTo>
                          <a:pt x="252" y="106"/>
                        </a:lnTo>
                        <a:lnTo>
                          <a:pt x="248" y="104"/>
                        </a:lnTo>
                        <a:lnTo>
                          <a:pt x="244" y="102"/>
                        </a:lnTo>
                        <a:close/>
                        <a:moveTo>
                          <a:pt x="216" y="144"/>
                        </a:moveTo>
                        <a:lnTo>
                          <a:pt x="216" y="144"/>
                        </a:lnTo>
                        <a:lnTo>
                          <a:pt x="208" y="148"/>
                        </a:lnTo>
                        <a:lnTo>
                          <a:pt x="204" y="154"/>
                        </a:lnTo>
                        <a:lnTo>
                          <a:pt x="204" y="154"/>
                        </a:lnTo>
                        <a:lnTo>
                          <a:pt x="200" y="162"/>
                        </a:lnTo>
                        <a:lnTo>
                          <a:pt x="200" y="162"/>
                        </a:lnTo>
                        <a:lnTo>
                          <a:pt x="198" y="170"/>
                        </a:lnTo>
                        <a:lnTo>
                          <a:pt x="202" y="178"/>
                        </a:lnTo>
                        <a:lnTo>
                          <a:pt x="214" y="200"/>
                        </a:lnTo>
                        <a:lnTo>
                          <a:pt x="200" y="214"/>
                        </a:lnTo>
                        <a:lnTo>
                          <a:pt x="178" y="202"/>
                        </a:lnTo>
                        <a:lnTo>
                          <a:pt x="178" y="202"/>
                        </a:lnTo>
                        <a:lnTo>
                          <a:pt x="174" y="198"/>
                        </a:lnTo>
                        <a:lnTo>
                          <a:pt x="170" y="198"/>
                        </a:lnTo>
                        <a:lnTo>
                          <a:pt x="170" y="198"/>
                        </a:lnTo>
                        <a:lnTo>
                          <a:pt x="162" y="200"/>
                        </a:lnTo>
                        <a:lnTo>
                          <a:pt x="162" y="200"/>
                        </a:lnTo>
                        <a:lnTo>
                          <a:pt x="154" y="204"/>
                        </a:lnTo>
                        <a:lnTo>
                          <a:pt x="154" y="204"/>
                        </a:lnTo>
                        <a:lnTo>
                          <a:pt x="148" y="208"/>
                        </a:lnTo>
                        <a:lnTo>
                          <a:pt x="144" y="216"/>
                        </a:lnTo>
                        <a:lnTo>
                          <a:pt x="138" y="240"/>
                        </a:lnTo>
                        <a:lnTo>
                          <a:pt x="118" y="240"/>
                        </a:lnTo>
                        <a:lnTo>
                          <a:pt x="112" y="216"/>
                        </a:lnTo>
                        <a:lnTo>
                          <a:pt x="112" y="216"/>
                        </a:lnTo>
                        <a:lnTo>
                          <a:pt x="108" y="208"/>
                        </a:lnTo>
                        <a:lnTo>
                          <a:pt x="102" y="204"/>
                        </a:lnTo>
                        <a:lnTo>
                          <a:pt x="102" y="204"/>
                        </a:lnTo>
                        <a:lnTo>
                          <a:pt x="94" y="200"/>
                        </a:lnTo>
                        <a:lnTo>
                          <a:pt x="94" y="200"/>
                        </a:lnTo>
                        <a:lnTo>
                          <a:pt x="86" y="198"/>
                        </a:lnTo>
                        <a:lnTo>
                          <a:pt x="86" y="198"/>
                        </a:lnTo>
                        <a:lnTo>
                          <a:pt x="82" y="198"/>
                        </a:lnTo>
                        <a:lnTo>
                          <a:pt x="78" y="202"/>
                        </a:lnTo>
                        <a:lnTo>
                          <a:pt x="56" y="214"/>
                        </a:lnTo>
                        <a:lnTo>
                          <a:pt x="42" y="200"/>
                        </a:lnTo>
                        <a:lnTo>
                          <a:pt x="54" y="178"/>
                        </a:lnTo>
                        <a:lnTo>
                          <a:pt x="54" y="178"/>
                        </a:lnTo>
                        <a:lnTo>
                          <a:pt x="58" y="170"/>
                        </a:lnTo>
                        <a:lnTo>
                          <a:pt x="56" y="162"/>
                        </a:lnTo>
                        <a:lnTo>
                          <a:pt x="56" y="162"/>
                        </a:lnTo>
                        <a:lnTo>
                          <a:pt x="52" y="154"/>
                        </a:lnTo>
                        <a:lnTo>
                          <a:pt x="52" y="154"/>
                        </a:lnTo>
                        <a:lnTo>
                          <a:pt x="48" y="148"/>
                        </a:lnTo>
                        <a:lnTo>
                          <a:pt x="40" y="144"/>
                        </a:lnTo>
                        <a:lnTo>
                          <a:pt x="16" y="138"/>
                        </a:lnTo>
                        <a:lnTo>
                          <a:pt x="16" y="118"/>
                        </a:lnTo>
                        <a:lnTo>
                          <a:pt x="40" y="112"/>
                        </a:lnTo>
                        <a:lnTo>
                          <a:pt x="40" y="112"/>
                        </a:lnTo>
                        <a:lnTo>
                          <a:pt x="48" y="108"/>
                        </a:lnTo>
                        <a:lnTo>
                          <a:pt x="52" y="102"/>
                        </a:lnTo>
                        <a:lnTo>
                          <a:pt x="52" y="102"/>
                        </a:lnTo>
                        <a:lnTo>
                          <a:pt x="56" y="94"/>
                        </a:lnTo>
                        <a:lnTo>
                          <a:pt x="56" y="94"/>
                        </a:lnTo>
                        <a:lnTo>
                          <a:pt x="58" y="86"/>
                        </a:lnTo>
                        <a:lnTo>
                          <a:pt x="54" y="78"/>
                        </a:lnTo>
                        <a:lnTo>
                          <a:pt x="42" y="56"/>
                        </a:lnTo>
                        <a:lnTo>
                          <a:pt x="56" y="42"/>
                        </a:lnTo>
                        <a:lnTo>
                          <a:pt x="78" y="54"/>
                        </a:lnTo>
                        <a:lnTo>
                          <a:pt x="78" y="54"/>
                        </a:lnTo>
                        <a:lnTo>
                          <a:pt x="82" y="58"/>
                        </a:lnTo>
                        <a:lnTo>
                          <a:pt x="86" y="58"/>
                        </a:lnTo>
                        <a:lnTo>
                          <a:pt x="86" y="58"/>
                        </a:lnTo>
                        <a:lnTo>
                          <a:pt x="94" y="56"/>
                        </a:lnTo>
                        <a:lnTo>
                          <a:pt x="94" y="56"/>
                        </a:lnTo>
                        <a:lnTo>
                          <a:pt x="102" y="52"/>
                        </a:lnTo>
                        <a:lnTo>
                          <a:pt x="102" y="52"/>
                        </a:lnTo>
                        <a:lnTo>
                          <a:pt x="108" y="48"/>
                        </a:lnTo>
                        <a:lnTo>
                          <a:pt x="112" y="40"/>
                        </a:lnTo>
                        <a:lnTo>
                          <a:pt x="118" y="16"/>
                        </a:lnTo>
                        <a:lnTo>
                          <a:pt x="138" y="16"/>
                        </a:lnTo>
                        <a:lnTo>
                          <a:pt x="144" y="40"/>
                        </a:lnTo>
                        <a:lnTo>
                          <a:pt x="144" y="40"/>
                        </a:lnTo>
                        <a:lnTo>
                          <a:pt x="148" y="48"/>
                        </a:lnTo>
                        <a:lnTo>
                          <a:pt x="154" y="52"/>
                        </a:lnTo>
                        <a:lnTo>
                          <a:pt x="154" y="52"/>
                        </a:lnTo>
                        <a:lnTo>
                          <a:pt x="162" y="56"/>
                        </a:lnTo>
                        <a:lnTo>
                          <a:pt x="162" y="56"/>
                        </a:lnTo>
                        <a:lnTo>
                          <a:pt x="170" y="58"/>
                        </a:lnTo>
                        <a:lnTo>
                          <a:pt x="170" y="58"/>
                        </a:lnTo>
                        <a:lnTo>
                          <a:pt x="174" y="58"/>
                        </a:lnTo>
                        <a:lnTo>
                          <a:pt x="178" y="54"/>
                        </a:lnTo>
                        <a:lnTo>
                          <a:pt x="200" y="42"/>
                        </a:lnTo>
                        <a:lnTo>
                          <a:pt x="214" y="56"/>
                        </a:lnTo>
                        <a:lnTo>
                          <a:pt x="202" y="78"/>
                        </a:lnTo>
                        <a:lnTo>
                          <a:pt x="202" y="78"/>
                        </a:lnTo>
                        <a:lnTo>
                          <a:pt x="198" y="86"/>
                        </a:lnTo>
                        <a:lnTo>
                          <a:pt x="200" y="94"/>
                        </a:lnTo>
                        <a:lnTo>
                          <a:pt x="200" y="94"/>
                        </a:lnTo>
                        <a:lnTo>
                          <a:pt x="204" y="102"/>
                        </a:lnTo>
                        <a:lnTo>
                          <a:pt x="204" y="102"/>
                        </a:lnTo>
                        <a:lnTo>
                          <a:pt x="208" y="108"/>
                        </a:lnTo>
                        <a:lnTo>
                          <a:pt x="216" y="112"/>
                        </a:lnTo>
                        <a:lnTo>
                          <a:pt x="240" y="118"/>
                        </a:lnTo>
                        <a:lnTo>
                          <a:pt x="240" y="138"/>
                        </a:lnTo>
                        <a:lnTo>
                          <a:pt x="216" y="144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Freeform 109">
                    <a:extLst>
                      <a:ext uri="{FF2B5EF4-FFF2-40B4-BE49-F238E27FC236}">
                        <a16:creationId xmlns:a16="http://schemas.microsoft.com/office/drawing/2014/main" id="{DE75C547-5A0E-798F-0A90-AB3A7E8B4684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702300" y="2076450"/>
                    <a:ext cx="177800" cy="177800"/>
                  </a:xfrm>
                  <a:custGeom>
                    <a:avLst/>
                    <a:gdLst/>
                    <a:ahLst/>
                    <a:cxnLst>
                      <a:cxn ang="0">
                        <a:pos x="56" y="0"/>
                      </a:cxn>
                      <a:cxn ang="0">
                        <a:pos x="34" y="4"/>
                      </a:cxn>
                      <a:cxn ang="0">
                        <a:pos x="16" y="16"/>
                      </a:cxn>
                      <a:cxn ang="0">
                        <a:pos x="4" y="34"/>
                      </a:cxn>
                      <a:cxn ang="0">
                        <a:pos x="0" y="56"/>
                      </a:cxn>
                      <a:cxn ang="0">
                        <a:pos x="2" y="68"/>
                      </a:cxn>
                      <a:cxn ang="0">
                        <a:pos x="10" y="88"/>
                      </a:cxn>
                      <a:cxn ang="0">
                        <a:pos x="24" y="102"/>
                      </a:cxn>
                      <a:cxn ang="0">
                        <a:pos x="44" y="110"/>
                      </a:cxn>
                      <a:cxn ang="0">
                        <a:pos x="56" y="112"/>
                      </a:cxn>
                      <a:cxn ang="0">
                        <a:pos x="78" y="108"/>
                      </a:cxn>
                      <a:cxn ang="0">
                        <a:pos x="96" y="96"/>
                      </a:cxn>
                      <a:cxn ang="0">
                        <a:pos x="108" y="78"/>
                      </a:cxn>
                      <a:cxn ang="0">
                        <a:pos x="112" y="56"/>
                      </a:cxn>
                      <a:cxn ang="0">
                        <a:pos x="110" y="44"/>
                      </a:cxn>
                      <a:cxn ang="0">
                        <a:pos x="102" y="24"/>
                      </a:cxn>
                      <a:cxn ang="0">
                        <a:pos x="88" y="10"/>
                      </a:cxn>
                      <a:cxn ang="0">
                        <a:pos x="68" y="2"/>
                      </a:cxn>
                      <a:cxn ang="0">
                        <a:pos x="56" y="104"/>
                      </a:cxn>
                      <a:cxn ang="0">
                        <a:pos x="46" y="104"/>
                      </a:cxn>
                      <a:cxn ang="0">
                        <a:pos x="28" y="96"/>
                      </a:cxn>
                      <a:cxn ang="0">
                        <a:pos x="16" y="84"/>
                      </a:cxn>
                      <a:cxn ang="0">
                        <a:pos x="8" y="66"/>
                      </a:cxn>
                      <a:cxn ang="0">
                        <a:pos x="8" y="56"/>
                      </a:cxn>
                      <a:cxn ang="0">
                        <a:pos x="10" y="36"/>
                      </a:cxn>
                      <a:cxn ang="0">
                        <a:pos x="22" y="22"/>
                      </a:cxn>
                      <a:cxn ang="0">
                        <a:pos x="36" y="10"/>
                      </a:cxn>
                      <a:cxn ang="0">
                        <a:pos x="56" y="6"/>
                      </a:cxn>
                      <a:cxn ang="0">
                        <a:pos x="66" y="8"/>
                      </a:cxn>
                      <a:cxn ang="0">
                        <a:pos x="84" y="16"/>
                      </a:cxn>
                      <a:cxn ang="0">
                        <a:pos x="96" y="28"/>
                      </a:cxn>
                      <a:cxn ang="0">
                        <a:pos x="104" y="46"/>
                      </a:cxn>
                      <a:cxn ang="0">
                        <a:pos x="106" y="56"/>
                      </a:cxn>
                      <a:cxn ang="0">
                        <a:pos x="102" y="76"/>
                      </a:cxn>
                      <a:cxn ang="0">
                        <a:pos x="90" y="90"/>
                      </a:cxn>
                      <a:cxn ang="0">
                        <a:pos x="76" y="102"/>
                      </a:cxn>
                      <a:cxn ang="0">
                        <a:pos x="56" y="104"/>
                      </a:cxn>
                    </a:cxnLst>
                    <a:rect l="0" t="0" r="r" b="b"/>
                    <a:pathLst>
                      <a:path w="112" h="112">
                        <a:moveTo>
                          <a:pt x="56" y="0"/>
                        </a:moveTo>
                        <a:lnTo>
                          <a:pt x="56" y="0"/>
                        </a:lnTo>
                        <a:lnTo>
                          <a:pt x="44" y="2"/>
                        </a:lnTo>
                        <a:lnTo>
                          <a:pt x="34" y="4"/>
                        </a:lnTo>
                        <a:lnTo>
                          <a:pt x="24" y="10"/>
                        </a:lnTo>
                        <a:lnTo>
                          <a:pt x="16" y="16"/>
                        </a:lnTo>
                        <a:lnTo>
                          <a:pt x="10" y="24"/>
                        </a:lnTo>
                        <a:lnTo>
                          <a:pt x="4" y="34"/>
                        </a:lnTo>
                        <a:lnTo>
                          <a:pt x="2" y="44"/>
                        </a:lnTo>
                        <a:lnTo>
                          <a:pt x="0" y="56"/>
                        </a:lnTo>
                        <a:lnTo>
                          <a:pt x="0" y="56"/>
                        </a:lnTo>
                        <a:lnTo>
                          <a:pt x="2" y="68"/>
                        </a:lnTo>
                        <a:lnTo>
                          <a:pt x="4" y="78"/>
                        </a:lnTo>
                        <a:lnTo>
                          <a:pt x="10" y="88"/>
                        </a:lnTo>
                        <a:lnTo>
                          <a:pt x="16" y="96"/>
                        </a:lnTo>
                        <a:lnTo>
                          <a:pt x="24" y="102"/>
                        </a:lnTo>
                        <a:lnTo>
                          <a:pt x="34" y="108"/>
                        </a:lnTo>
                        <a:lnTo>
                          <a:pt x="44" y="110"/>
                        </a:lnTo>
                        <a:lnTo>
                          <a:pt x="56" y="112"/>
                        </a:lnTo>
                        <a:lnTo>
                          <a:pt x="56" y="112"/>
                        </a:lnTo>
                        <a:lnTo>
                          <a:pt x="68" y="110"/>
                        </a:lnTo>
                        <a:lnTo>
                          <a:pt x="78" y="108"/>
                        </a:lnTo>
                        <a:lnTo>
                          <a:pt x="88" y="102"/>
                        </a:lnTo>
                        <a:lnTo>
                          <a:pt x="96" y="96"/>
                        </a:lnTo>
                        <a:lnTo>
                          <a:pt x="102" y="88"/>
                        </a:lnTo>
                        <a:lnTo>
                          <a:pt x="108" y="78"/>
                        </a:lnTo>
                        <a:lnTo>
                          <a:pt x="110" y="68"/>
                        </a:lnTo>
                        <a:lnTo>
                          <a:pt x="112" y="56"/>
                        </a:lnTo>
                        <a:lnTo>
                          <a:pt x="112" y="56"/>
                        </a:lnTo>
                        <a:lnTo>
                          <a:pt x="110" y="44"/>
                        </a:lnTo>
                        <a:lnTo>
                          <a:pt x="108" y="34"/>
                        </a:lnTo>
                        <a:lnTo>
                          <a:pt x="102" y="24"/>
                        </a:lnTo>
                        <a:lnTo>
                          <a:pt x="96" y="16"/>
                        </a:lnTo>
                        <a:lnTo>
                          <a:pt x="88" y="10"/>
                        </a:lnTo>
                        <a:lnTo>
                          <a:pt x="78" y="4"/>
                        </a:lnTo>
                        <a:lnTo>
                          <a:pt x="68" y="2"/>
                        </a:lnTo>
                        <a:lnTo>
                          <a:pt x="56" y="0"/>
                        </a:lnTo>
                        <a:close/>
                        <a:moveTo>
                          <a:pt x="56" y="104"/>
                        </a:moveTo>
                        <a:lnTo>
                          <a:pt x="56" y="104"/>
                        </a:lnTo>
                        <a:lnTo>
                          <a:pt x="46" y="104"/>
                        </a:lnTo>
                        <a:lnTo>
                          <a:pt x="36" y="102"/>
                        </a:lnTo>
                        <a:lnTo>
                          <a:pt x="28" y="96"/>
                        </a:lnTo>
                        <a:lnTo>
                          <a:pt x="22" y="90"/>
                        </a:lnTo>
                        <a:lnTo>
                          <a:pt x="16" y="84"/>
                        </a:lnTo>
                        <a:lnTo>
                          <a:pt x="10" y="76"/>
                        </a:lnTo>
                        <a:lnTo>
                          <a:pt x="8" y="66"/>
                        </a:lnTo>
                        <a:lnTo>
                          <a:pt x="8" y="56"/>
                        </a:lnTo>
                        <a:lnTo>
                          <a:pt x="8" y="56"/>
                        </a:lnTo>
                        <a:lnTo>
                          <a:pt x="8" y="46"/>
                        </a:lnTo>
                        <a:lnTo>
                          <a:pt x="10" y="36"/>
                        </a:lnTo>
                        <a:lnTo>
                          <a:pt x="16" y="28"/>
                        </a:lnTo>
                        <a:lnTo>
                          <a:pt x="22" y="22"/>
                        </a:lnTo>
                        <a:lnTo>
                          <a:pt x="28" y="16"/>
                        </a:lnTo>
                        <a:lnTo>
                          <a:pt x="36" y="10"/>
                        </a:lnTo>
                        <a:lnTo>
                          <a:pt x="46" y="8"/>
                        </a:lnTo>
                        <a:lnTo>
                          <a:pt x="56" y="6"/>
                        </a:lnTo>
                        <a:lnTo>
                          <a:pt x="56" y="6"/>
                        </a:lnTo>
                        <a:lnTo>
                          <a:pt x="66" y="8"/>
                        </a:lnTo>
                        <a:lnTo>
                          <a:pt x="76" y="10"/>
                        </a:lnTo>
                        <a:lnTo>
                          <a:pt x="84" y="16"/>
                        </a:lnTo>
                        <a:lnTo>
                          <a:pt x="90" y="22"/>
                        </a:lnTo>
                        <a:lnTo>
                          <a:pt x="96" y="28"/>
                        </a:lnTo>
                        <a:lnTo>
                          <a:pt x="102" y="36"/>
                        </a:lnTo>
                        <a:lnTo>
                          <a:pt x="104" y="46"/>
                        </a:lnTo>
                        <a:lnTo>
                          <a:pt x="106" y="56"/>
                        </a:lnTo>
                        <a:lnTo>
                          <a:pt x="106" y="56"/>
                        </a:lnTo>
                        <a:lnTo>
                          <a:pt x="104" y="66"/>
                        </a:lnTo>
                        <a:lnTo>
                          <a:pt x="102" y="76"/>
                        </a:lnTo>
                        <a:lnTo>
                          <a:pt x="96" y="84"/>
                        </a:lnTo>
                        <a:lnTo>
                          <a:pt x="90" y="90"/>
                        </a:lnTo>
                        <a:lnTo>
                          <a:pt x="84" y="96"/>
                        </a:lnTo>
                        <a:lnTo>
                          <a:pt x="76" y="102"/>
                        </a:lnTo>
                        <a:lnTo>
                          <a:pt x="66" y="104"/>
                        </a:lnTo>
                        <a:lnTo>
                          <a:pt x="56" y="104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Freeform 112">
                    <a:extLst>
                      <a:ext uri="{FF2B5EF4-FFF2-40B4-BE49-F238E27FC236}">
                        <a16:creationId xmlns:a16="http://schemas.microsoft.com/office/drawing/2014/main" id="{1C914E00-F48E-217E-7B82-DDBF150C0C43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740400" y="2114550"/>
                    <a:ext cx="101600" cy="101600"/>
                  </a:xfrm>
                  <a:custGeom>
                    <a:avLst/>
                    <a:gdLst/>
                    <a:ahLst/>
                    <a:cxnLst>
                      <a:cxn ang="0">
                        <a:pos x="32" y="0"/>
                      </a:cxn>
                      <a:cxn ang="0">
                        <a:pos x="32" y="0"/>
                      </a:cxn>
                      <a:cxn ang="0">
                        <a:pos x="26" y="0"/>
                      </a:cxn>
                      <a:cxn ang="0">
                        <a:pos x="20" y="2"/>
                      </a:cxn>
                      <a:cxn ang="0">
                        <a:pos x="10" y="10"/>
                      </a:cxn>
                      <a:cxn ang="0">
                        <a:pos x="2" y="20"/>
                      </a:cxn>
                      <a:cxn ang="0">
                        <a:pos x="0" y="26"/>
                      </a:cxn>
                      <a:cxn ang="0">
                        <a:pos x="0" y="32"/>
                      </a:cxn>
                      <a:cxn ang="0">
                        <a:pos x="0" y="32"/>
                      </a:cxn>
                      <a:cxn ang="0">
                        <a:pos x="0" y="38"/>
                      </a:cxn>
                      <a:cxn ang="0">
                        <a:pos x="2" y="44"/>
                      </a:cxn>
                      <a:cxn ang="0">
                        <a:pos x="10" y="54"/>
                      </a:cxn>
                      <a:cxn ang="0">
                        <a:pos x="20" y="62"/>
                      </a:cxn>
                      <a:cxn ang="0">
                        <a:pos x="26" y="64"/>
                      </a:cxn>
                      <a:cxn ang="0">
                        <a:pos x="32" y="64"/>
                      </a:cxn>
                      <a:cxn ang="0">
                        <a:pos x="32" y="64"/>
                      </a:cxn>
                      <a:cxn ang="0">
                        <a:pos x="38" y="64"/>
                      </a:cxn>
                      <a:cxn ang="0">
                        <a:pos x="44" y="62"/>
                      </a:cxn>
                      <a:cxn ang="0">
                        <a:pos x="54" y="54"/>
                      </a:cxn>
                      <a:cxn ang="0">
                        <a:pos x="62" y="44"/>
                      </a:cxn>
                      <a:cxn ang="0">
                        <a:pos x="64" y="38"/>
                      </a:cxn>
                      <a:cxn ang="0">
                        <a:pos x="64" y="32"/>
                      </a:cxn>
                      <a:cxn ang="0">
                        <a:pos x="64" y="32"/>
                      </a:cxn>
                      <a:cxn ang="0">
                        <a:pos x="64" y="26"/>
                      </a:cxn>
                      <a:cxn ang="0">
                        <a:pos x="62" y="20"/>
                      </a:cxn>
                      <a:cxn ang="0">
                        <a:pos x="54" y="10"/>
                      </a:cxn>
                      <a:cxn ang="0">
                        <a:pos x="44" y="2"/>
                      </a:cxn>
                      <a:cxn ang="0">
                        <a:pos x="38" y="0"/>
                      </a:cxn>
                      <a:cxn ang="0">
                        <a:pos x="32" y="0"/>
                      </a:cxn>
                      <a:cxn ang="0">
                        <a:pos x="32" y="56"/>
                      </a:cxn>
                      <a:cxn ang="0">
                        <a:pos x="32" y="56"/>
                      </a:cxn>
                      <a:cxn ang="0">
                        <a:pos x="22" y="54"/>
                      </a:cxn>
                      <a:cxn ang="0">
                        <a:pos x="16" y="48"/>
                      </a:cxn>
                      <a:cxn ang="0">
                        <a:pos x="10" y="42"/>
                      </a:cxn>
                      <a:cxn ang="0">
                        <a:pos x="8" y="32"/>
                      </a:cxn>
                      <a:cxn ang="0">
                        <a:pos x="8" y="32"/>
                      </a:cxn>
                      <a:cxn ang="0">
                        <a:pos x="10" y="22"/>
                      </a:cxn>
                      <a:cxn ang="0">
                        <a:pos x="16" y="16"/>
                      </a:cxn>
                      <a:cxn ang="0">
                        <a:pos x="22" y="10"/>
                      </a:cxn>
                      <a:cxn ang="0">
                        <a:pos x="32" y="8"/>
                      </a:cxn>
                      <a:cxn ang="0">
                        <a:pos x="32" y="8"/>
                      </a:cxn>
                      <a:cxn ang="0">
                        <a:pos x="42" y="10"/>
                      </a:cxn>
                      <a:cxn ang="0">
                        <a:pos x="48" y="16"/>
                      </a:cxn>
                      <a:cxn ang="0">
                        <a:pos x="54" y="22"/>
                      </a:cxn>
                      <a:cxn ang="0">
                        <a:pos x="56" y="32"/>
                      </a:cxn>
                      <a:cxn ang="0">
                        <a:pos x="56" y="32"/>
                      </a:cxn>
                      <a:cxn ang="0">
                        <a:pos x="54" y="42"/>
                      </a:cxn>
                      <a:cxn ang="0">
                        <a:pos x="48" y="48"/>
                      </a:cxn>
                      <a:cxn ang="0">
                        <a:pos x="42" y="54"/>
                      </a:cxn>
                      <a:cxn ang="0">
                        <a:pos x="32" y="56"/>
                      </a:cxn>
                    </a:cxnLst>
                    <a:rect l="0" t="0" r="r" b="b"/>
                    <a:pathLst>
                      <a:path w="64" h="64">
                        <a:moveTo>
                          <a:pt x="32" y="0"/>
                        </a:moveTo>
                        <a:lnTo>
                          <a:pt x="32" y="0"/>
                        </a:lnTo>
                        <a:lnTo>
                          <a:pt x="26" y="0"/>
                        </a:lnTo>
                        <a:lnTo>
                          <a:pt x="20" y="2"/>
                        </a:lnTo>
                        <a:lnTo>
                          <a:pt x="10" y="10"/>
                        </a:lnTo>
                        <a:lnTo>
                          <a:pt x="2" y="20"/>
                        </a:lnTo>
                        <a:lnTo>
                          <a:pt x="0" y="26"/>
                        </a:lnTo>
                        <a:lnTo>
                          <a:pt x="0" y="32"/>
                        </a:lnTo>
                        <a:lnTo>
                          <a:pt x="0" y="32"/>
                        </a:lnTo>
                        <a:lnTo>
                          <a:pt x="0" y="38"/>
                        </a:lnTo>
                        <a:lnTo>
                          <a:pt x="2" y="44"/>
                        </a:lnTo>
                        <a:lnTo>
                          <a:pt x="10" y="54"/>
                        </a:lnTo>
                        <a:lnTo>
                          <a:pt x="20" y="62"/>
                        </a:lnTo>
                        <a:lnTo>
                          <a:pt x="26" y="64"/>
                        </a:lnTo>
                        <a:lnTo>
                          <a:pt x="32" y="64"/>
                        </a:lnTo>
                        <a:lnTo>
                          <a:pt x="32" y="64"/>
                        </a:lnTo>
                        <a:lnTo>
                          <a:pt x="38" y="64"/>
                        </a:lnTo>
                        <a:lnTo>
                          <a:pt x="44" y="62"/>
                        </a:lnTo>
                        <a:lnTo>
                          <a:pt x="54" y="54"/>
                        </a:lnTo>
                        <a:lnTo>
                          <a:pt x="62" y="44"/>
                        </a:lnTo>
                        <a:lnTo>
                          <a:pt x="64" y="38"/>
                        </a:lnTo>
                        <a:lnTo>
                          <a:pt x="64" y="32"/>
                        </a:lnTo>
                        <a:lnTo>
                          <a:pt x="64" y="32"/>
                        </a:lnTo>
                        <a:lnTo>
                          <a:pt x="64" y="26"/>
                        </a:lnTo>
                        <a:lnTo>
                          <a:pt x="62" y="20"/>
                        </a:lnTo>
                        <a:lnTo>
                          <a:pt x="54" y="10"/>
                        </a:lnTo>
                        <a:lnTo>
                          <a:pt x="44" y="2"/>
                        </a:lnTo>
                        <a:lnTo>
                          <a:pt x="38" y="0"/>
                        </a:lnTo>
                        <a:lnTo>
                          <a:pt x="32" y="0"/>
                        </a:lnTo>
                        <a:close/>
                        <a:moveTo>
                          <a:pt x="32" y="56"/>
                        </a:moveTo>
                        <a:lnTo>
                          <a:pt x="32" y="56"/>
                        </a:lnTo>
                        <a:lnTo>
                          <a:pt x="22" y="54"/>
                        </a:lnTo>
                        <a:lnTo>
                          <a:pt x="16" y="48"/>
                        </a:lnTo>
                        <a:lnTo>
                          <a:pt x="10" y="42"/>
                        </a:lnTo>
                        <a:lnTo>
                          <a:pt x="8" y="32"/>
                        </a:lnTo>
                        <a:lnTo>
                          <a:pt x="8" y="32"/>
                        </a:lnTo>
                        <a:lnTo>
                          <a:pt x="10" y="22"/>
                        </a:lnTo>
                        <a:lnTo>
                          <a:pt x="16" y="16"/>
                        </a:lnTo>
                        <a:lnTo>
                          <a:pt x="22" y="10"/>
                        </a:lnTo>
                        <a:lnTo>
                          <a:pt x="32" y="8"/>
                        </a:lnTo>
                        <a:lnTo>
                          <a:pt x="32" y="8"/>
                        </a:lnTo>
                        <a:lnTo>
                          <a:pt x="42" y="10"/>
                        </a:lnTo>
                        <a:lnTo>
                          <a:pt x="48" y="16"/>
                        </a:lnTo>
                        <a:lnTo>
                          <a:pt x="54" y="22"/>
                        </a:lnTo>
                        <a:lnTo>
                          <a:pt x="56" y="32"/>
                        </a:lnTo>
                        <a:lnTo>
                          <a:pt x="56" y="32"/>
                        </a:lnTo>
                        <a:lnTo>
                          <a:pt x="54" y="42"/>
                        </a:lnTo>
                        <a:lnTo>
                          <a:pt x="48" y="48"/>
                        </a:lnTo>
                        <a:lnTo>
                          <a:pt x="42" y="54"/>
                        </a:lnTo>
                        <a:lnTo>
                          <a:pt x="32" y="56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2ED2B23D-FC85-12E9-9F59-6568C0358A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5091883" y="2377857"/>
                  <a:ext cx="253307" cy="253631"/>
                </a:xfrm>
                <a:prstGeom prst="line">
                  <a:avLst/>
                </a:prstGeom>
                <a:ln w="19050">
                  <a:solidFill>
                    <a:srgbClr val="A5ACB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4945A41A-7096-B867-18C8-DDBBF63D7723}"/>
                    </a:ext>
                  </a:extLst>
                </p:cNvPr>
                <p:cNvGrpSpPr/>
                <p:nvPr/>
              </p:nvGrpSpPr>
              <p:grpSpPr>
                <a:xfrm>
                  <a:off x="4790617" y="2098177"/>
                  <a:ext cx="316110" cy="246958"/>
                  <a:chOff x="3962400" y="1200150"/>
                  <a:chExt cx="406400" cy="317500"/>
                </a:xfrm>
                <a:solidFill>
                  <a:schemeClr val="bg1"/>
                </a:solidFill>
              </p:grpSpPr>
              <p:sp>
                <p:nvSpPr>
                  <p:cNvPr id="35" name="Freeform 157">
                    <a:extLst>
                      <a:ext uri="{FF2B5EF4-FFF2-40B4-BE49-F238E27FC236}">
                        <a16:creationId xmlns:a16="http://schemas.microsoft.com/office/drawing/2014/main" id="{0C7408C7-8771-7FAA-D386-2938B5410AD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013200" y="1247775"/>
                    <a:ext cx="254000" cy="206375"/>
                  </a:xfrm>
                  <a:custGeom>
                    <a:avLst/>
                    <a:gdLst/>
                    <a:ahLst/>
                    <a:cxnLst>
                      <a:cxn ang="0">
                        <a:pos x="146" y="6"/>
                      </a:cxn>
                      <a:cxn ang="0">
                        <a:pos x="146" y="6"/>
                      </a:cxn>
                      <a:cxn ang="0">
                        <a:pos x="112" y="2"/>
                      </a:cxn>
                      <a:cxn ang="0">
                        <a:pos x="80" y="0"/>
                      </a:cxn>
                      <a:cxn ang="0">
                        <a:pos x="80" y="0"/>
                      </a:cxn>
                      <a:cxn ang="0">
                        <a:pos x="48" y="2"/>
                      </a:cxn>
                      <a:cxn ang="0">
                        <a:pos x="14" y="6"/>
                      </a:cxn>
                      <a:cxn ang="0">
                        <a:pos x="14" y="6"/>
                      </a:cxn>
                      <a:cxn ang="0">
                        <a:pos x="10" y="8"/>
                      </a:cxn>
                      <a:cxn ang="0">
                        <a:pos x="8" y="12"/>
                      </a:cxn>
                      <a:cxn ang="0">
                        <a:pos x="8" y="12"/>
                      </a:cxn>
                      <a:cxn ang="0">
                        <a:pos x="2" y="38"/>
                      </a:cxn>
                      <a:cxn ang="0">
                        <a:pos x="0" y="66"/>
                      </a:cxn>
                      <a:cxn ang="0">
                        <a:pos x="2" y="92"/>
                      </a:cxn>
                      <a:cxn ang="0">
                        <a:pos x="8" y="118"/>
                      </a:cxn>
                      <a:cxn ang="0">
                        <a:pos x="8" y="118"/>
                      </a:cxn>
                      <a:cxn ang="0">
                        <a:pos x="10" y="122"/>
                      </a:cxn>
                      <a:cxn ang="0">
                        <a:pos x="14" y="124"/>
                      </a:cxn>
                      <a:cxn ang="0">
                        <a:pos x="14" y="124"/>
                      </a:cxn>
                      <a:cxn ang="0">
                        <a:pos x="48" y="128"/>
                      </a:cxn>
                      <a:cxn ang="0">
                        <a:pos x="80" y="130"/>
                      </a:cxn>
                      <a:cxn ang="0">
                        <a:pos x="80" y="130"/>
                      </a:cxn>
                      <a:cxn ang="0">
                        <a:pos x="112" y="128"/>
                      </a:cxn>
                      <a:cxn ang="0">
                        <a:pos x="146" y="124"/>
                      </a:cxn>
                      <a:cxn ang="0">
                        <a:pos x="146" y="124"/>
                      </a:cxn>
                      <a:cxn ang="0">
                        <a:pos x="148" y="122"/>
                      </a:cxn>
                      <a:cxn ang="0">
                        <a:pos x="152" y="118"/>
                      </a:cxn>
                      <a:cxn ang="0">
                        <a:pos x="152" y="118"/>
                      </a:cxn>
                      <a:cxn ang="0">
                        <a:pos x="158" y="92"/>
                      </a:cxn>
                      <a:cxn ang="0">
                        <a:pos x="160" y="66"/>
                      </a:cxn>
                      <a:cxn ang="0">
                        <a:pos x="158" y="38"/>
                      </a:cxn>
                      <a:cxn ang="0">
                        <a:pos x="152" y="12"/>
                      </a:cxn>
                      <a:cxn ang="0">
                        <a:pos x="152" y="12"/>
                      </a:cxn>
                      <a:cxn ang="0">
                        <a:pos x="148" y="8"/>
                      </a:cxn>
                      <a:cxn ang="0">
                        <a:pos x="146" y="6"/>
                      </a:cxn>
                      <a:cxn ang="0">
                        <a:pos x="144" y="116"/>
                      </a:cxn>
                      <a:cxn ang="0">
                        <a:pos x="144" y="116"/>
                      </a:cxn>
                      <a:cxn ang="0">
                        <a:pos x="112" y="120"/>
                      </a:cxn>
                      <a:cxn ang="0">
                        <a:pos x="80" y="122"/>
                      </a:cxn>
                      <a:cxn ang="0">
                        <a:pos x="48" y="120"/>
                      </a:cxn>
                      <a:cxn ang="0">
                        <a:pos x="16" y="116"/>
                      </a:cxn>
                      <a:cxn ang="0">
                        <a:pos x="16" y="116"/>
                      </a:cxn>
                      <a:cxn ang="0">
                        <a:pos x="10" y="90"/>
                      </a:cxn>
                      <a:cxn ang="0">
                        <a:pos x="8" y="66"/>
                      </a:cxn>
                      <a:cxn ang="0">
                        <a:pos x="10" y="40"/>
                      </a:cxn>
                      <a:cxn ang="0">
                        <a:pos x="16" y="14"/>
                      </a:cxn>
                      <a:cxn ang="0">
                        <a:pos x="16" y="14"/>
                      </a:cxn>
                      <a:cxn ang="0">
                        <a:pos x="48" y="10"/>
                      </a:cxn>
                      <a:cxn ang="0">
                        <a:pos x="80" y="8"/>
                      </a:cxn>
                      <a:cxn ang="0">
                        <a:pos x="112" y="10"/>
                      </a:cxn>
                      <a:cxn ang="0">
                        <a:pos x="144" y="14"/>
                      </a:cxn>
                      <a:cxn ang="0">
                        <a:pos x="144" y="14"/>
                      </a:cxn>
                      <a:cxn ang="0">
                        <a:pos x="150" y="40"/>
                      </a:cxn>
                      <a:cxn ang="0">
                        <a:pos x="152" y="66"/>
                      </a:cxn>
                      <a:cxn ang="0">
                        <a:pos x="150" y="90"/>
                      </a:cxn>
                      <a:cxn ang="0">
                        <a:pos x="144" y="116"/>
                      </a:cxn>
                    </a:cxnLst>
                    <a:rect l="0" t="0" r="r" b="b"/>
                    <a:pathLst>
                      <a:path w="160" h="130">
                        <a:moveTo>
                          <a:pt x="146" y="6"/>
                        </a:moveTo>
                        <a:lnTo>
                          <a:pt x="146" y="6"/>
                        </a:lnTo>
                        <a:lnTo>
                          <a:pt x="112" y="2"/>
                        </a:lnTo>
                        <a:lnTo>
                          <a:pt x="80" y="0"/>
                        </a:lnTo>
                        <a:lnTo>
                          <a:pt x="80" y="0"/>
                        </a:lnTo>
                        <a:lnTo>
                          <a:pt x="48" y="2"/>
                        </a:lnTo>
                        <a:lnTo>
                          <a:pt x="14" y="6"/>
                        </a:lnTo>
                        <a:lnTo>
                          <a:pt x="14" y="6"/>
                        </a:lnTo>
                        <a:lnTo>
                          <a:pt x="10" y="8"/>
                        </a:lnTo>
                        <a:lnTo>
                          <a:pt x="8" y="12"/>
                        </a:lnTo>
                        <a:lnTo>
                          <a:pt x="8" y="12"/>
                        </a:lnTo>
                        <a:lnTo>
                          <a:pt x="2" y="38"/>
                        </a:lnTo>
                        <a:lnTo>
                          <a:pt x="0" y="66"/>
                        </a:lnTo>
                        <a:lnTo>
                          <a:pt x="2" y="92"/>
                        </a:lnTo>
                        <a:lnTo>
                          <a:pt x="8" y="118"/>
                        </a:lnTo>
                        <a:lnTo>
                          <a:pt x="8" y="118"/>
                        </a:lnTo>
                        <a:lnTo>
                          <a:pt x="10" y="122"/>
                        </a:lnTo>
                        <a:lnTo>
                          <a:pt x="14" y="124"/>
                        </a:lnTo>
                        <a:lnTo>
                          <a:pt x="14" y="124"/>
                        </a:lnTo>
                        <a:lnTo>
                          <a:pt x="48" y="128"/>
                        </a:lnTo>
                        <a:lnTo>
                          <a:pt x="80" y="130"/>
                        </a:lnTo>
                        <a:lnTo>
                          <a:pt x="80" y="130"/>
                        </a:lnTo>
                        <a:lnTo>
                          <a:pt x="112" y="128"/>
                        </a:lnTo>
                        <a:lnTo>
                          <a:pt x="146" y="124"/>
                        </a:lnTo>
                        <a:lnTo>
                          <a:pt x="146" y="124"/>
                        </a:lnTo>
                        <a:lnTo>
                          <a:pt x="148" y="122"/>
                        </a:lnTo>
                        <a:lnTo>
                          <a:pt x="152" y="118"/>
                        </a:lnTo>
                        <a:lnTo>
                          <a:pt x="152" y="118"/>
                        </a:lnTo>
                        <a:lnTo>
                          <a:pt x="158" y="92"/>
                        </a:lnTo>
                        <a:lnTo>
                          <a:pt x="160" y="66"/>
                        </a:lnTo>
                        <a:lnTo>
                          <a:pt x="158" y="38"/>
                        </a:lnTo>
                        <a:lnTo>
                          <a:pt x="152" y="12"/>
                        </a:lnTo>
                        <a:lnTo>
                          <a:pt x="152" y="12"/>
                        </a:lnTo>
                        <a:lnTo>
                          <a:pt x="148" y="8"/>
                        </a:lnTo>
                        <a:lnTo>
                          <a:pt x="146" y="6"/>
                        </a:lnTo>
                        <a:close/>
                        <a:moveTo>
                          <a:pt x="144" y="116"/>
                        </a:moveTo>
                        <a:lnTo>
                          <a:pt x="144" y="116"/>
                        </a:lnTo>
                        <a:lnTo>
                          <a:pt x="112" y="120"/>
                        </a:lnTo>
                        <a:lnTo>
                          <a:pt x="80" y="122"/>
                        </a:lnTo>
                        <a:lnTo>
                          <a:pt x="48" y="120"/>
                        </a:lnTo>
                        <a:lnTo>
                          <a:pt x="16" y="116"/>
                        </a:lnTo>
                        <a:lnTo>
                          <a:pt x="16" y="116"/>
                        </a:lnTo>
                        <a:lnTo>
                          <a:pt x="10" y="90"/>
                        </a:lnTo>
                        <a:lnTo>
                          <a:pt x="8" y="66"/>
                        </a:lnTo>
                        <a:lnTo>
                          <a:pt x="10" y="40"/>
                        </a:lnTo>
                        <a:lnTo>
                          <a:pt x="16" y="14"/>
                        </a:lnTo>
                        <a:lnTo>
                          <a:pt x="16" y="14"/>
                        </a:lnTo>
                        <a:lnTo>
                          <a:pt x="48" y="10"/>
                        </a:lnTo>
                        <a:lnTo>
                          <a:pt x="80" y="8"/>
                        </a:lnTo>
                        <a:lnTo>
                          <a:pt x="112" y="10"/>
                        </a:lnTo>
                        <a:lnTo>
                          <a:pt x="144" y="14"/>
                        </a:lnTo>
                        <a:lnTo>
                          <a:pt x="144" y="14"/>
                        </a:lnTo>
                        <a:lnTo>
                          <a:pt x="150" y="40"/>
                        </a:lnTo>
                        <a:lnTo>
                          <a:pt x="152" y="66"/>
                        </a:lnTo>
                        <a:lnTo>
                          <a:pt x="150" y="90"/>
                        </a:lnTo>
                        <a:lnTo>
                          <a:pt x="144" y="116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36" name="Freeform 160">
                    <a:extLst>
                      <a:ext uri="{FF2B5EF4-FFF2-40B4-BE49-F238E27FC236}">
                        <a16:creationId xmlns:a16="http://schemas.microsoft.com/office/drawing/2014/main" id="{7CB6FB04-9939-09A4-E5BE-5F476569A86C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962400" y="1200150"/>
                    <a:ext cx="406400" cy="317500"/>
                  </a:xfrm>
                  <a:custGeom>
                    <a:avLst/>
                    <a:gdLst/>
                    <a:ahLst/>
                    <a:cxnLst>
                      <a:cxn ang="0">
                        <a:pos x="246" y="18"/>
                      </a:cxn>
                      <a:cxn ang="0">
                        <a:pos x="242" y="10"/>
                      </a:cxn>
                      <a:cxn ang="0">
                        <a:pos x="234" y="6"/>
                      </a:cxn>
                      <a:cxn ang="0">
                        <a:pos x="180" y="2"/>
                      </a:cxn>
                      <a:cxn ang="0">
                        <a:pos x="128" y="0"/>
                      </a:cxn>
                      <a:cxn ang="0">
                        <a:pos x="22" y="6"/>
                      </a:cxn>
                      <a:cxn ang="0">
                        <a:pos x="18" y="8"/>
                      </a:cxn>
                      <a:cxn ang="0">
                        <a:pos x="12" y="14"/>
                      </a:cxn>
                      <a:cxn ang="0">
                        <a:pos x="10" y="18"/>
                      </a:cxn>
                      <a:cxn ang="0">
                        <a:pos x="0" y="96"/>
                      </a:cxn>
                      <a:cxn ang="0">
                        <a:pos x="10" y="174"/>
                      </a:cxn>
                      <a:cxn ang="0">
                        <a:pos x="12" y="178"/>
                      </a:cxn>
                      <a:cxn ang="0">
                        <a:pos x="18" y="184"/>
                      </a:cxn>
                      <a:cxn ang="0">
                        <a:pos x="22" y="186"/>
                      </a:cxn>
                      <a:cxn ang="0">
                        <a:pos x="74" y="190"/>
                      </a:cxn>
                      <a:cxn ang="0">
                        <a:pos x="72" y="192"/>
                      </a:cxn>
                      <a:cxn ang="0">
                        <a:pos x="76" y="196"/>
                      </a:cxn>
                      <a:cxn ang="0">
                        <a:pos x="106" y="200"/>
                      </a:cxn>
                      <a:cxn ang="0">
                        <a:pos x="128" y="200"/>
                      </a:cxn>
                      <a:cxn ang="0">
                        <a:pos x="168" y="198"/>
                      </a:cxn>
                      <a:cxn ang="0">
                        <a:pos x="182" y="194"/>
                      </a:cxn>
                      <a:cxn ang="0">
                        <a:pos x="184" y="192"/>
                      </a:cxn>
                      <a:cxn ang="0">
                        <a:pos x="182" y="190"/>
                      </a:cxn>
                      <a:cxn ang="0">
                        <a:pos x="234" y="186"/>
                      </a:cxn>
                      <a:cxn ang="0">
                        <a:pos x="242" y="182"/>
                      </a:cxn>
                      <a:cxn ang="0">
                        <a:pos x="246" y="174"/>
                      </a:cxn>
                      <a:cxn ang="0">
                        <a:pos x="254" y="134"/>
                      </a:cxn>
                      <a:cxn ang="0">
                        <a:pos x="254" y="58"/>
                      </a:cxn>
                      <a:cxn ang="0">
                        <a:pos x="232" y="170"/>
                      </a:cxn>
                      <a:cxn ang="0">
                        <a:pos x="180" y="174"/>
                      </a:cxn>
                      <a:cxn ang="0">
                        <a:pos x="76" y="174"/>
                      </a:cxn>
                      <a:cxn ang="0">
                        <a:pos x="24" y="170"/>
                      </a:cxn>
                      <a:cxn ang="0">
                        <a:pos x="16" y="96"/>
                      </a:cxn>
                      <a:cxn ang="0">
                        <a:pos x="24" y="22"/>
                      </a:cxn>
                      <a:cxn ang="0">
                        <a:pos x="76" y="18"/>
                      </a:cxn>
                      <a:cxn ang="0">
                        <a:pos x="180" y="18"/>
                      </a:cxn>
                      <a:cxn ang="0">
                        <a:pos x="232" y="22"/>
                      </a:cxn>
                      <a:cxn ang="0">
                        <a:pos x="240" y="96"/>
                      </a:cxn>
                      <a:cxn ang="0">
                        <a:pos x="232" y="170"/>
                      </a:cxn>
                    </a:cxnLst>
                    <a:rect l="0" t="0" r="r" b="b"/>
                    <a:pathLst>
                      <a:path w="256" h="200">
                        <a:moveTo>
                          <a:pt x="246" y="18"/>
                        </a:moveTo>
                        <a:lnTo>
                          <a:pt x="246" y="18"/>
                        </a:lnTo>
                        <a:lnTo>
                          <a:pt x="244" y="14"/>
                        </a:lnTo>
                        <a:lnTo>
                          <a:pt x="242" y="10"/>
                        </a:lnTo>
                        <a:lnTo>
                          <a:pt x="238" y="8"/>
                        </a:lnTo>
                        <a:lnTo>
                          <a:pt x="234" y="6"/>
                        </a:lnTo>
                        <a:lnTo>
                          <a:pt x="234" y="6"/>
                        </a:lnTo>
                        <a:lnTo>
                          <a:pt x="180" y="2"/>
                        </a:lnTo>
                        <a:lnTo>
                          <a:pt x="128" y="0"/>
                        </a:lnTo>
                        <a:lnTo>
                          <a:pt x="128" y="0"/>
                        </a:lnTo>
                        <a:lnTo>
                          <a:pt x="76" y="2"/>
                        </a:lnTo>
                        <a:lnTo>
                          <a:pt x="22" y="6"/>
                        </a:lnTo>
                        <a:lnTo>
                          <a:pt x="22" y="6"/>
                        </a:lnTo>
                        <a:lnTo>
                          <a:pt x="18" y="8"/>
                        </a:lnTo>
                        <a:lnTo>
                          <a:pt x="14" y="10"/>
                        </a:lnTo>
                        <a:lnTo>
                          <a:pt x="12" y="14"/>
                        </a:lnTo>
                        <a:lnTo>
                          <a:pt x="10" y="18"/>
                        </a:lnTo>
                        <a:lnTo>
                          <a:pt x="10" y="18"/>
                        </a:lnTo>
                        <a:lnTo>
                          <a:pt x="2" y="58"/>
                        </a:lnTo>
                        <a:lnTo>
                          <a:pt x="0" y="96"/>
                        </a:lnTo>
                        <a:lnTo>
                          <a:pt x="2" y="134"/>
                        </a:lnTo>
                        <a:lnTo>
                          <a:pt x="10" y="174"/>
                        </a:lnTo>
                        <a:lnTo>
                          <a:pt x="10" y="174"/>
                        </a:lnTo>
                        <a:lnTo>
                          <a:pt x="12" y="178"/>
                        </a:lnTo>
                        <a:lnTo>
                          <a:pt x="14" y="182"/>
                        </a:lnTo>
                        <a:lnTo>
                          <a:pt x="18" y="184"/>
                        </a:lnTo>
                        <a:lnTo>
                          <a:pt x="22" y="186"/>
                        </a:lnTo>
                        <a:lnTo>
                          <a:pt x="22" y="186"/>
                        </a:lnTo>
                        <a:lnTo>
                          <a:pt x="74" y="190"/>
                        </a:lnTo>
                        <a:lnTo>
                          <a:pt x="74" y="190"/>
                        </a:lnTo>
                        <a:lnTo>
                          <a:pt x="72" y="192"/>
                        </a:lnTo>
                        <a:lnTo>
                          <a:pt x="72" y="192"/>
                        </a:lnTo>
                        <a:lnTo>
                          <a:pt x="74" y="194"/>
                        </a:lnTo>
                        <a:lnTo>
                          <a:pt x="76" y="196"/>
                        </a:lnTo>
                        <a:lnTo>
                          <a:pt x="88" y="198"/>
                        </a:lnTo>
                        <a:lnTo>
                          <a:pt x="106" y="200"/>
                        </a:lnTo>
                        <a:lnTo>
                          <a:pt x="128" y="200"/>
                        </a:lnTo>
                        <a:lnTo>
                          <a:pt x="128" y="200"/>
                        </a:lnTo>
                        <a:lnTo>
                          <a:pt x="150" y="200"/>
                        </a:lnTo>
                        <a:lnTo>
                          <a:pt x="168" y="198"/>
                        </a:lnTo>
                        <a:lnTo>
                          <a:pt x="180" y="196"/>
                        </a:lnTo>
                        <a:lnTo>
                          <a:pt x="182" y="194"/>
                        </a:lnTo>
                        <a:lnTo>
                          <a:pt x="184" y="192"/>
                        </a:lnTo>
                        <a:lnTo>
                          <a:pt x="184" y="192"/>
                        </a:lnTo>
                        <a:lnTo>
                          <a:pt x="182" y="190"/>
                        </a:lnTo>
                        <a:lnTo>
                          <a:pt x="182" y="190"/>
                        </a:lnTo>
                        <a:lnTo>
                          <a:pt x="234" y="186"/>
                        </a:lnTo>
                        <a:lnTo>
                          <a:pt x="234" y="186"/>
                        </a:lnTo>
                        <a:lnTo>
                          <a:pt x="238" y="184"/>
                        </a:lnTo>
                        <a:lnTo>
                          <a:pt x="242" y="182"/>
                        </a:lnTo>
                        <a:lnTo>
                          <a:pt x="244" y="178"/>
                        </a:lnTo>
                        <a:lnTo>
                          <a:pt x="246" y="174"/>
                        </a:lnTo>
                        <a:lnTo>
                          <a:pt x="246" y="174"/>
                        </a:lnTo>
                        <a:lnTo>
                          <a:pt x="254" y="134"/>
                        </a:lnTo>
                        <a:lnTo>
                          <a:pt x="256" y="96"/>
                        </a:lnTo>
                        <a:lnTo>
                          <a:pt x="254" y="58"/>
                        </a:lnTo>
                        <a:lnTo>
                          <a:pt x="246" y="18"/>
                        </a:lnTo>
                        <a:close/>
                        <a:moveTo>
                          <a:pt x="232" y="170"/>
                        </a:moveTo>
                        <a:lnTo>
                          <a:pt x="232" y="170"/>
                        </a:lnTo>
                        <a:lnTo>
                          <a:pt x="180" y="174"/>
                        </a:lnTo>
                        <a:lnTo>
                          <a:pt x="128" y="176"/>
                        </a:lnTo>
                        <a:lnTo>
                          <a:pt x="76" y="174"/>
                        </a:lnTo>
                        <a:lnTo>
                          <a:pt x="24" y="170"/>
                        </a:lnTo>
                        <a:lnTo>
                          <a:pt x="24" y="170"/>
                        </a:lnTo>
                        <a:lnTo>
                          <a:pt x="18" y="132"/>
                        </a:lnTo>
                        <a:lnTo>
                          <a:pt x="16" y="96"/>
                        </a:lnTo>
                        <a:lnTo>
                          <a:pt x="18" y="60"/>
                        </a:lnTo>
                        <a:lnTo>
                          <a:pt x="24" y="22"/>
                        </a:lnTo>
                        <a:lnTo>
                          <a:pt x="24" y="22"/>
                        </a:lnTo>
                        <a:lnTo>
                          <a:pt x="76" y="18"/>
                        </a:lnTo>
                        <a:lnTo>
                          <a:pt x="128" y="16"/>
                        </a:lnTo>
                        <a:lnTo>
                          <a:pt x="180" y="18"/>
                        </a:lnTo>
                        <a:lnTo>
                          <a:pt x="232" y="22"/>
                        </a:lnTo>
                        <a:lnTo>
                          <a:pt x="232" y="22"/>
                        </a:lnTo>
                        <a:lnTo>
                          <a:pt x="238" y="60"/>
                        </a:lnTo>
                        <a:lnTo>
                          <a:pt x="240" y="96"/>
                        </a:lnTo>
                        <a:lnTo>
                          <a:pt x="238" y="132"/>
                        </a:lnTo>
                        <a:lnTo>
                          <a:pt x="232" y="17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37" name="Freeform 163">
                    <a:extLst>
                      <a:ext uri="{FF2B5EF4-FFF2-40B4-BE49-F238E27FC236}">
                        <a16:creationId xmlns:a16="http://schemas.microsoft.com/office/drawing/2014/main" id="{95664A80-7FCF-4FC1-EA7E-D909268EF1AF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279900" y="1263650"/>
                    <a:ext cx="38100" cy="38100"/>
                  </a:xfrm>
                  <a:custGeom>
                    <a:avLst/>
                    <a:gdLst/>
                    <a:ahLst/>
                    <a:cxnLst>
                      <a:cxn ang="0">
                        <a:pos x="12" y="24"/>
                      </a:cxn>
                      <a:cxn ang="0">
                        <a:pos x="12" y="24"/>
                      </a:cxn>
                      <a:cxn ang="0">
                        <a:pos x="16" y="24"/>
                      </a:cxn>
                      <a:cxn ang="0">
                        <a:pos x="20" y="20"/>
                      </a:cxn>
                      <a:cxn ang="0">
                        <a:pos x="24" y="16"/>
                      </a:cxn>
                      <a:cxn ang="0">
                        <a:pos x="24" y="12"/>
                      </a:cxn>
                      <a:cxn ang="0">
                        <a:pos x="24" y="12"/>
                      </a:cxn>
                      <a:cxn ang="0">
                        <a:pos x="24" y="8"/>
                      </a:cxn>
                      <a:cxn ang="0">
                        <a:pos x="20" y="4"/>
                      </a:cxn>
                      <a:cxn ang="0">
                        <a:pos x="16" y="0"/>
                      </a:cxn>
                      <a:cxn ang="0">
                        <a:pos x="12" y="0"/>
                      </a:cxn>
                      <a:cxn ang="0">
                        <a:pos x="12" y="0"/>
                      </a:cxn>
                      <a:cxn ang="0">
                        <a:pos x="8" y="0"/>
                      </a:cxn>
                      <a:cxn ang="0">
                        <a:pos x="4" y="4"/>
                      </a:cxn>
                      <a:cxn ang="0">
                        <a:pos x="0" y="8"/>
                      </a:cxn>
                      <a:cxn ang="0">
                        <a:pos x="0" y="12"/>
                      </a:cxn>
                      <a:cxn ang="0">
                        <a:pos x="0" y="12"/>
                      </a:cxn>
                      <a:cxn ang="0">
                        <a:pos x="0" y="16"/>
                      </a:cxn>
                      <a:cxn ang="0">
                        <a:pos x="4" y="20"/>
                      </a:cxn>
                      <a:cxn ang="0">
                        <a:pos x="8" y="24"/>
                      </a:cxn>
                      <a:cxn ang="0">
                        <a:pos x="12" y="24"/>
                      </a:cxn>
                      <a:cxn ang="0">
                        <a:pos x="12" y="8"/>
                      </a:cxn>
                      <a:cxn ang="0">
                        <a:pos x="12" y="8"/>
                      </a:cxn>
                      <a:cxn ang="0">
                        <a:pos x="14" y="10"/>
                      </a:cxn>
                      <a:cxn ang="0">
                        <a:pos x="16" y="12"/>
                      </a:cxn>
                      <a:cxn ang="0">
                        <a:pos x="16" y="12"/>
                      </a:cxn>
                      <a:cxn ang="0">
                        <a:pos x="14" y="14"/>
                      </a:cxn>
                      <a:cxn ang="0">
                        <a:pos x="12" y="16"/>
                      </a:cxn>
                      <a:cxn ang="0">
                        <a:pos x="12" y="16"/>
                      </a:cxn>
                      <a:cxn ang="0">
                        <a:pos x="10" y="14"/>
                      </a:cxn>
                      <a:cxn ang="0">
                        <a:pos x="8" y="12"/>
                      </a:cxn>
                      <a:cxn ang="0">
                        <a:pos x="8" y="12"/>
                      </a:cxn>
                      <a:cxn ang="0">
                        <a:pos x="10" y="10"/>
                      </a:cxn>
                      <a:cxn ang="0">
                        <a:pos x="12" y="8"/>
                      </a:cxn>
                    </a:cxnLst>
                    <a:rect l="0" t="0" r="r" b="b"/>
                    <a:pathLst>
                      <a:path w="24" h="24">
                        <a:moveTo>
                          <a:pt x="12" y="24"/>
                        </a:moveTo>
                        <a:lnTo>
                          <a:pt x="12" y="24"/>
                        </a:lnTo>
                        <a:lnTo>
                          <a:pt x="16" y="24"/>
                        </a:lnTo>
                        <a:lnTo>
                          <a:pt x="20" y="20"/>
                        </a:lnTo>
                        <a:lnTo>
                          <a:pt x="24" y="16"/>
                        </a:lnTo>
                        <a:lnTo>
                          <a:pt x="24" y="12"/>
                        </a:lnTo>
                        <a:lnTo>
                          <a:pt x="24" y="12"/>
                        </a:lnTo>
                        <a:lnTo>
                          <a:pt x="24" y="8"/>
                        </a:lnTo>
                        <a:lnTo>
                          <a:pt x="20" y="4"/>
                        </a:lnTo>
                        <a:lnTo>
                          <a:pt x="16" y="0"/>
                        </a:lnTo>
                        <a:lnTo>
                          <a:pt x="12" y="0"/>
                        </a:lnTo>
                        <a:lnTo>
                          <a:pt x="12" y="0"/>
                        </a:lnTo>
                        <a:lnTo>
                          <a:pt x="8" y="0"/>
                        </a:lnTo>
                        <a:lnTo>
                          <a:pt x="4" y="4"/>
                        </a:lnTo>
                        <a:lnTo>
                          <a:pt x="0" y="8"/>
                        </a:lnTo>
                        <a:lnTo>
                          <a:pt x="0" y="12"/>
                        </a:lnTo>
                        <a:lnTo>
                          <a:pt x="0" y="12"/>
                        </a:lnTo>
                        <a:lnTo>
                          <a:pt x="0" y="16"/>
                        </a:lnTo>
                        <a:lnTo>
                          <a:pt x="4" y="20"/>
                        </a:lnTo>
                        <a:lnTo>
                          <a:pt x="8" y="24"/>
                        </a:lnTo>
                        <a:lnTo>
                          <a:pt x="12" y="24"/>
                        </a:lnTo>
                        <a:close/>
                        <a:moveTo>
                          <a:pt x="12" y="8"/>
                        </a:moveTo>
                        <a:lnTo>
                          <a:pt x="12" y="8"/>
                        </a:lnTo>
                        <a:lnTo>
                          <a:pt x="14" y="10"/>
                        </a:lnTo>
                        <a:lnTo>
                          <a:pt x="16" y="12"/>
                        </a:lnTo>
                        <a:lnTo>
                          <a:pt x="16" y="12"/>
                        </a:lnTo>
                        <a:lnTo>
                          <a:pt x="14" y="14"/>
                        </a:lnTo>
                        <a:lnTo>
                          <a:pt x="12" y="16"/>
                        </a:lnTo>
                        <a:lnTo>
                          <a:pt x="12" y="16"/>
                        </a:lnTo>
                        <a:lnTo>
                          <a:pt x="10" y="14"/>
                        </a:lnTo>
                        <a:lnTo>
                          <a:pt x="8" y="12"/>
                        </a:lnTo>
                        <a:lnTo>
                          <a:pt x="8" y="12"/>
                        </a:lnTo>
                        <a:lnTo>
                          <a:pt x="10" y="10"/>
                        </a:lnTo>
                        <a:lnTo>
                          <a:pt x="12" y="8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38" name="Freeform 166">
                    <a:extLst>
                      <a:ext uri="{FF2B5EF4-FFF2-40B4-BE49-F238E27FC236}">
                        <a16:creationId xmlns:a16="http://schemas.microsoft.com/office/drawing/2014/main" id="{E454348A-8393-C349-F070-34DB291484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267200" y="1428750"/>
                    <a:ext cx="50800" cy="18000"/>
                  </a:xfrm>
                  <a:custGeom>
                    <a:avLst/>
                    <a:gdLst/>
                    <a:ahLst/>
                    <a:cxnLst>
                      <a:cxn ang="0">
                        <a:pos x="28" y="0"/>
                      </a:cxn>
                      <a:cxn ang="0">
                        <a:pos x="4" y="0"/>
                      </a:cxn>
                      <a:cxn ang="0">
                        <a:pos x="4" y="0"/>
                      </a:cxn>
                      <a:cxn ang="0">
                        <a:pos x="2" y="2"/>
                      </a:cxn>
                      <a:cxn ang="0">
                        <a:pos x="0" y="4"/>
                      </a:cxn>
                      <a:cxn ang="0">
                        <a:pos x="0" y="4"/>
                      </a:cxn>
                      <a:cxn ang="0">
                        <a:pos x="2" y="6"/>
                      </a:cxn>
                      <a:cxn ang="0">
                        <a:pos x="4" y="8"/>
                      </a:cxn>
                      <a:cxn ang="0">
                        <a:pos x="28" y="8"/>
                      </a:cxn>
                      <a:cxn ang="0">
                        <a:pos x="28" y="8"/>
                      </a:cxn>
                      <a:cxn ang="0">
                        <a:pos x="30" y="6"/>
                      </a:cxn>
                      <a:cxn ang="0">
                        <a:pos x="32" y="4"/>
                      </a:cxn>
                      <a:cxn ang="0">
                        <a:pos x="32" y="4"/>
                      </a:cxn>
                      <a:cxn ang="0">
                        <a:pos x="30" y="2"/>
                      </a:cxn>
                      <a:cxn ang="0">
                        <a:pos x="28" y="0"/>
                      </a:cxn>
                    </a:cxnLst>
                    <a:rect l="0" t="0" r="r" b="b"/>
                    <a:pathLst>
                      <a:path w="32" h="8">
                        <a:moveTo>
                          <a:pt x="28" y="0"/>
                        </a:moveTo>
                        <a:lnTo>
                          <a:pt x="4" y="0"/>
                        </a:lnTo>
                        <a:lnTo>
                          <a:pt x="4" y="0"/>
                        </a:lnTo>
                        <a:lnTo>
                          <a:pt x="2" y="2"/>
                        </a:ln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2" y="6"/>
                        </a:lnTo>
                        <a:lnTo>
                          <a:pt x="4" y="8"/>
                        </a:lnTo>
                        <a:lnTo>
                          <a:pt x="28" y="8"/>
                        </a:lnTo>
                        <a:lnTo>
                          <a:pt x="28" y="8"/>
                        </a:lnTo>
                        <a:lnTo>
                          <a:pt x="30" y="6"/>
                        </a:lnTo>
                        <a:lnTo>
                          <a:pt x="32" y="4"/>
                        </a:lnTo>
                        <a:lnTo>
                          <a:pt x="32" y="4"/>
                        </a:lnTo>
                        <a:lnTo>
                          <a:pt x="30" y="2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39" name="Freeform 168">
                    <a:extLst>
                      <a:ext uri="{FF2B5EF4-FFF2-40B4-BE49-F238E27FC236}">
                        <a16:creationId xmlns:a16="http://schemas.microsoft.com/office/drawing/2014/main" id="{44F1E626-868A-6CE5-9982-51DAD2CF11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279900" y="1390650"/>
                    <a:ext cx="50800" cy="18000"/>
                  </a:xfrm>
                  <a:custGeom>
                    <a:avLst/>
                    <a:gdLst/>
                    <a:ahLst/>
                    <a:cxnLst>
                      <a:cxn ang="0">
                        <a:pos x="28" y="0"/>
                      </a:cxn>
                      <a:cxn ang="0">
                        <a:pos x="4" y="0"/>
                      </a:cxn>
                      <a:cxn ang="0">
                        <a:pos x="4" y="0"/>
                      </a:cxn>
                      <a:cxn ang="0">
                        <a:pos x="2" y="2"/>
                      </a:cxn>
                      <a:cxn ang="0">
                        <a:pos x="0" y="4"/>
                      </a:cxn>
                      <a:cxn ang="0">
                        <a:pos x="0" y="4"/>
                      </a:cxn>
                      <a:cxn ang="0">
                        <a:pos x="2" y="6"/>
                      </a:cxn>
                      <a:cxn ang="0">
                        <a:pos x="4" y="8"/>
                      </a:cxn>
                      <a:cxn ang="0">
                        <a:pos x="28" y="8"/>
                      </a:cxn>
                      <a:cxn ang="0">
                        <a:pos x="28" y="8"/>
                      </a:cxn>
                      <a:cxn ang="0">
                        <a:pos x="30" y="6"/>
                      </a:cxn>
                      <a:cxn ang="0">
                        <a:pos x="32" y="4"/>
                      </a:cxn>
                      <a:cxn ang="0">
                        <a:pos x="32" y="4"/>
                      </a:cxn>
                      <a:cxn ang="0">
                        <a:pos x="30" y="2"/>
                      </a:cxn>
                      <a:cxn ang="0">
                        <a:pos x="28" y="0"/>
                      </a:cxn>
                    </a:cxnLst>
                    <a:rect l="0" t="0" r="r" b="b"/>
                    <a:pathLst>
                      <a:path w="32" h="8">
                        <a:moveTo>
                          <a:pt x="28" y="0"/>
                        </a:moveTo>
                        <a:lnTo>
                          <a:pt x="4" y="0"/>
                        </a:lnTo>
                        <a:lnTo>
                          <a:pt x="4" y="0"/>
                        </a:lnTo>
                        <a:lnTo>
                          <a:pt x="2" y="2"/>
                        </a:ln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2" y="6"/>
                        </a:lnTo>
                        <a:lnTo>
                          <a:pt x="4" y="8"/>
                        </a:lnTo>
                        <a:lnTo>
                          <a:pt x="28" y="8"/>
                        </a:lnTo>
                        <a:lnTo>
                          <a:pt x="28" y="8"/>
                        </a:lnTo>
                        <a:lnTo>
                          <a:pt x="30" y="6"/>
                        </a:lnTo>
                        <a:lnTo>
                          <a:pt x="32" y="4"/>
                        </a:lnTo>
                        <a:lnTo>
                          <a:pt x="32" y="4"/>
                        </a:lnTo>
                        <a:lnTo>
                          <a:pt x="30" y="2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0" name="Freeform 170">
                    <a:extLst>
                      <a:ext uri="{FF2B5EF4-FFF2-40B4-BE49-F238E27FC236}">
                        <a16:creationId xmlns:a16="http://schemas.microsoft.com/office/drawing/2014/main" id="{BB86DE27-534F-B859-1314-A2D09E5916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279900" y="1352550"/>
                    <a:ext cx="50800" cy="21600"/>
                  </a:xfrm>
                  <a:custGeom>
                    <a:avLst/>
                    <a:gdLst/>
                    <a:ahLst/>
                    <a:cxnLst>
                      <a:cxn ang="0">
                        <a:pos x="28" y="0"/>
                      </a:cxn>
                      <a:cxn ang="0">
                        <a:pos x="4" y="0"/>
                      </a:cxn>
                      <a:cxn ang="0">
                        <a:pos x="4" y="0"/>
                      </a:cxn>
                      <a:cxn ang="0">
                        <a:pos x="2" y="2"/>
                      </a:cxn>
                      <a:cxn ang="0">
                        <a:pos x="0" y="4"/>
                      </a:cxn>
                      <a:cxn ang="0">
                        <a:pos x="0" y="4"/>
                      </a:cxn>
                      <a:cxn ang="0">
                        <a:pos x="2" y="6"/>
                      </a:cxn>
                      <a:cxn ang="0">
                        <a:pos x="4" y="8"/>
                      </a:cxn>
                      <a:cxn ang="0">
                        <a:pos x="28" y="8"/>
                      </a:cxn>
                      <a:cxn ang="0">
                        <a:pos x="28" y="8"/>
                      </a:cxn>
                      <a:cxn ang="0">
                        <a:pos x="30" y="6"/>
                      </a:cxn>
                      <a:cxn ang="0">
                        <a:pos x="32" y="4"/>
                      </a:cxn>
                      <a:cxn ang="0">
                        <a:pos x="32" y="4"/>
                      </a:cxn>
                      <a:cxn ang="0">
                        <a:pos x="30" y="2"/>
                      </a:cxn>
                      <a:cxn ang="0">
                        <a:pos x="28" y="0"/>
                      </a:cxn>
                    </a:cxnLst>
                    <a:rect l="0" t="0" r="r" b="b"/>
                    <a:pathLst>
                      <a:path w="32" h="8">
                        <a:moveTo>
                          <a:pt x="28" y="0"/>
                        </a:moveTo>
                        <a:lnTo>
                          <a:pt x="4" y="0"/>
                        </a:lnTo>
                        <a:lnTo>
                          <a:pt x="4" y="0"/>
                        </a:lnTo>
                        <a:lnTo>
                          <a:pt x="2" y="2"/>
                        </a:ln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2" y="6"/>
                        </a:lnTo>
                        <a:lnTo>
                          <a:pt x="4" y="8"/>
                        </a:lnTo>
                        <a:lnTo>
                          <a:pt x="28" y="8"/>
                        </a:lnTo>
                        <a:lnTo>
                          <a:pt x="28" y="8"/>
                        </a:lnTo>
                        <a:lnTo>
                          <a:pt x="30" y="6"/>
                        </a:lnTo>
                        <a:lnTo>
                          <a:pt x="32" y="4"/>
                        </a:lnTo>
                        <a:lnTo>
                          <a:pt x="32" y="4"/>
                        </a:lnTo>
                        <a:lnTo>
                          <a:pt x="30" y="2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1" name="Freeform 172">
                    <a:extLst>
                      <a:ext uri="{FF2B5EF4-FFF2-40B4-BE49-F238E27FC236}">
                        <a16:creationId xmlns:a16="http://schemas.microsoft.com/office/drawing/2014/main" id="{CF47FF86-F861-8C4C-0DCE-6E9182961C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64000" y="1298575"/>
                    <a:ext cx="76200" cy="53975"/>
                  </a:xfrm>
                  <a:custGeom>
                    <a:avLst/>
                    <a:gdLst/>
                    <a:ahLst/>
                    <a:cxnLst>
                      <a:cxn ang="0">
                        <a:pos x="44" y="0"/>
                      </a:cxn>
                      <a:cxn ang="0">
                        <a:pos x="8" y="4"/>
                      </a:cxn>
                      <a:cxn ang="0">
                        <a:pos x="8" y="4"/>
                      </a:cxn>
                      <a:cxn ang="0">
                        <a:pos x="4" y="4"/>
                      </a:cxn>
                      <a:cxn ang="0">
                        <a:pos x="2" y="8"/>
                      </a:cxn>
                      <a:cxn ang="0">
                        <a:pos x="0" y="30"/>
                      </a:cxn>
                      <a:cxn ang="0">
                        <a:pos x="0" y="30"/>
                      </a:cxn>
                      <a:cxn ang="0">
                        <a:pos x="2" y="32"/>
                      </a:cxn>
                      <a:cxn ang="0">
                        <a:pos x="4" y="34"/>
                      </a:cxn>
                      <a:cxn ang="0">
                        <a:pos x="4" y="34"/>
                      </a:cxn>
                      <a:cxn ang="0">
                        <a:pos x="6" y="32"/>
                      </a:cxn>
                      <a:cxn ang="0">
                        <a:pos x="8" y="30"/>
                      </a:cxn>
                      <a:cxn ang="0">
                        <a:pos x="10" y="14"/>
                      </a:cxn>
                      <a:cxn ang="0">
                        <a:pos x="10" y="14"/>
                      </a:cxn>
                      <a:cxn ang="0">
                        <a:pos x="12" y="12"/>
                      </a:cxn>
                      <a:cxn ang="0">
                        <a:pos x="14" y="10"/>
                      </a:cxn>
                      <a:cxn ang="0">
                        <a:pos x="44" y="8"/>
                      </a:cxn>
                      <a:cxn ang="0">
                        <a:pos x="44" y="8"/>
                      </a:cxn>
                      <a:cxn ang="0">
                        <a:pos x="46" y="8"/>
                      </a:cxn>
                      <a:cxn ang="0">
                        <a:pos x="48" y="4"/>
                      </a:cxn>
                      <a:cxn ang="0">
                        <a:pos x="48" y="4"/>
                      </a:cxn>
                      <a:cxn ang="0">
                        <a:pos x="46" y="2"/>
                      </a:cxn>
                      <a:cxn ang="0">
                        <a:pos x="44" y="0"/>
                      </a:cxn>
                    </a:cxnLst>
                    <a:rect l="0" t="0" r="r" b="b"/>
                    <a:pathLst>
                      <a:path w="48" h="34">
                        <a:moveTo>
                          <a:pt x="44" y="0"/>
                        </a:moveTo>
                        <a:lnTo>
                          <a:pt x="8" y="4"/>
                        </a:lnTo>
                        <a:lnTo>
                          <a:pt x="8" y="4"/>
                        </a:lnTo>
                        <a:lnTo>
                          <a:pt x="4" y="4"/>
                        </a:lnTo>
                        <a:lnTo>
                          <a:pt x="2" y="8"/>
                        </a:lnTo>
                        <a:lnTo>
                          <a:pt x="0" y="30"/>
                        </a:lnTo>
                        <a:lnTo>
                          <a:pt x="0" y="30"/>
                        </a:lnTo>
                        <a:lnTo>
                          <a:pt x="2" y="32"/>
                        </a:lnTo>
                        <a:lnTo>
                          <a:pt x="4" y="34"/>
                        </a:lnTo>
                        <a:lnTo>
                          <a:pt x="4" y="34"/>
                        </a:lnTo>
                        <a:lnTo>
                          <a:pt x="6" y="32"/>
                        </a:lnTo>
                        <a:lnTo>
                          <a:pt x="8" y="30"/>
                        </a:lnTo>
                        <a:lnTo>
                          <a:pt x="10" y="14"/>
                        </a:lnTo>
                        <a:lnTo>
                          <a:pt x="10" y="14"/>
                        </a:lnTo>
                        <a:lnTo>
                          <a:pt x="12" y="12"/>
                        </a:lnTo>
                        <a:lnTo>
                          <a:pt x="14" y="10"/>
                        </a:lnTo>
                        <a:lnTo>
                          <a:pt x="44" y="8"/>
                        </a:lnTo>
                        <a:lnTo>
                          <a:pt x="44" y="8"/>
                        </a:lnTo>
                        <a:lnTo>
                          <a:pt x="46" y="8"/>
                        </a:lnTo>
                        <a:lnTo>
                          <a:pt x="48" y="4"/>
                        </a:lnTo>
                        <a:lnTo>
                          <a:pt x="48" y="4"/>
                        </a:lnTo>
                        <a:lnTo>
                          <a:pt x="46" y="2"/>
                        </a:lnTo>
                        <a:lnTo>
                          <a:pt x="44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29" name="Group 87">
                  <a:extLst>
                    <a:ext uri="{FF2B5EF4-FFF2-40B4-BE49-F238E27FC236}">
                      <a16:creationId xmlns:a16="http://schemas.microsoft.com/office/drawing/2014/main" id="{202E4BFB-E9ED-4AEC-9557-C40A9465941E}"/>
                    </a:ext>
                  </a:extLst>
                </p:cNvPr>
                <p:cNvGrpSpPr/>
                <p:nvPr/>
              </p:nvGrpSpPr>
              <p:grpSpPr>
                <a:xfrm>
                  <a:off x="5068251" y="2334073"/>
                  <a:ext cx="2202303" cy="3660328"/>
                  <a:chOff x="5068251" y="2334073"/>
                  <a:chExt cx="2202303" cy="3660328"/>
                </a:xfrm>
              </p:grpSpPr>
              <p:grpSp>
                <p:nvGrpSpPr>
                  <p:cNvPr id="30" name="Group 86">
                    <a:extLst>
                      <a:ext uri="{FF2B5EF4-FFF2-40B4-BE49-F238E27FC236}">
                        <a16:creationId xmlns:a16="http://schemas.microsoft.com/office/drawing/2014/main" id="{31111D2D-BAD3-BB56-BF55-C5F985484E76}"/>
                      </a:ext>
                    </a:extLst>
                  </p:cNvPr>
                  <p:cNvGrpSpPr/>
                  <p:nvPr/>
                </p:nvGrpSpPr>
                <p:grpSpPr>
                  <a:xfrm>
                    <a:off x="5990058" y="4488610"/>
                    <a:ext cx="358691" cy="1505791"/>
                    <a:chOff x="5990058" y="4488610"/>
                    <a:chExt cx="358691" cy="1505791"/>
                  </a:xfrm>
                </p:grpSpPr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E300B5AF-9098-C4CD-E94F-B8769008D0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0058" y="5208732"/>
                      <a:ext cx="357226" cy="65880"/>
                    </a:xfrm>
                    <a:prstGeom prst="rect">
                      <a:avLst/>
                    </a:prstGeom>
                    <a:solidFill>
                      <a:srgbClr val="CB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" name="Rectangle 32">
                      <a:extLst>
                        <a:ext uri="{FF2B5EF4-FFF2-40B4-BE49-F238E27FC236}">
                          <a16:creationId xmlns:a16="http://schemas.microsoft.com/office/drawing/2014/main" id="{C28E7F7D-5D22-5B7C-A231-D40F638E3B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0058" y="5815633"/>
                      <a:ext cx="357226" cy="65880"/>
                    </a:xfrm>
                    <a:prstGeom prst="rect">
                      <a:avLst/>
                    </a:prstGeom>
                    <a:solidFill>
                      <a:srgbClr val="CB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4" name="Freeform 22">
                      <a:extLst>
                        <a:ext uri="{FF2B5EF4-FFF2-40B4-BE49-F238E27FC236}">
                          <a16:creationId xmlns:a16="http://schemas.microsoft.com/office/drawing/2014/main" id="{5DB5300D-48FB-4865-AE5E-5AD8D45D2C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0058" y="4488610"/>
                      <a:ext cx="358691" cy="1505791"/>
                    </a:xfrm>
                    <a:custGeom>
                      <a:avLst/>
                      <a:gdLst>
                        <a:gd name="connsiteX0" fmla="*/ 70702 w 314943"/>
                        <a:gd name="connsiteY0" fmla="*/ 0 h 1322136"/>
                        <a:gd name="connsiteX1" fmla="*/ 244242 w 314943"/>
                        <a:gd name="connsiteY1" fmla="*/ 0 h 1322136"/>
                        <a:gd name="connsiteX2" fmla="*/ 244242 w 314943"/>
                        <a:gd name="connsiteY2" fmla="*/ 518712 h 1322136"/>
                        <a:gd name="connsiteX3" fmla="*/ 262452 w 314943"/>
                        <a:gd name="connsiteY3" fmla="*/ 518712 h 1322136"/>
                        <a:gd name="connsiteX4" fmla="*/ 314943 w 314943"/>
                        <a:gd name="connsiteY4" fmla="*/ 571203 h 1322136"/>
                        <a:gd name="connsiteX5" fmla="*/ 314943 w 314943"/>
                        <a:gd name="connsiteY5" fmla="*/ 1269645 h 1322136"/>
                        <a:gd name="connsiteX6" fmla="*/ 262452 w 314943"/>
                        <a:gd name="connsiteY6" fmla="*/ 1322136 h 1322136"/>
                        <a:gd name="connsiteX7" fmla="*/ 52491 w 314943"/>
                        <a:gd name="connsiteY7" fmla="*/ 1322136 h 1322136"/>
                        <a:gd name="connsiteX8" fmla="*/ 0 w 314943"/>
                        <a:gd name="connsiteY8" fmla="*/ 1269645 h 1322136"/>
                        <a:gd name="connsiteX9" fmla="*/ 0 w 314943"/>
                        <a:gd name="connsiteY9" fmla="*/ 571203 h 1322136"/>
                        <a:gd name="connsiteX10" fmla="*/ 52491 w 314943"/>
                        <a:gd name="connsiteY10" fmla="*/ 518712 h 1322136"/>
                        <a:gd name="connsiteX11" fmla="*/ 70702 w 314943"/>
                        <a:gd name="connsiteY11" fmla="*/ 518712 h 13221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314943" h="1322136">
                          <a:moveTo>
                            <a:pt x="70702" y="0"/>
                          </a:moveTo>
                          <a:lnTo>
                            <a:pt x="244242" y="0"/>
                          </a:lnTo>
                          <a:lnTo>
                            <a:pt x="244242" y="518712"/>
                          </a:lnTo>
                          <a:lnTo>
                            <a:pt x="262452" y="518712"/>
                          </a:lnTo>
                          <a:cubicBezTo>
                            <a:pt x="291443" y="518712"/>
                            <a:pt x="314943" y="542212"/>
                            <a:pt x="314943" y="571203"/>
                          </a:cubicBezTo>
                          <a:lnTo>
                            <a:pt x="314943" y="1269645"/>
                          </a:lnTo>
                          <a:cubicBezTo>
                            <a:pt x="314943" y="1298636"/>
                            <a:pt x="291443" y="1322136"/>
                            <a:pt x="262452" y="1322136"/>
                          </a:cubicBezTo>
                          <a:lnTo>
                            <a:pt x="52491" y="1322136"/>
                          </a:lnTo>
                          <a:cubicBezTo>
                            <a:pt x="23501" y="1322136"/>
                            <a:pt x="0" y="1298636"/>
                            <a:pt x="0" y="1269645"/>
                          </a:cubicBezTo>
                          <a:lnTo>
                            <a:pt x="0" y="571203"/>
                          </a:lnTo>
                          <a:cubicBezTo>
                            <a:pt x="0" y="542212"/>
                            <a:pt x="23501" y="518712"/>
                            <a:pt x="52491" y="518712"/>
                          </a:cubicBezTo>
                          <a:lnTo>
                            <a:pt x="70702" y="518712"/>
                          </a:lnTo>
                          <a:close/>
                        </a:path>
                      </a:pathLst>
                    </a:custGeom>
                    <a:noFill/>
                    <a:ln w="28575" cap="flat">
                      <a:solidFill>
                        <a:schemeClr val="accent3"/>
                      </a:solidFill>
                      <a:prstDash val="solid"/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31" name="Freeform 21">
                    <a:extLst>
                      <a:ext uri="{FF2B5EF4-FFF2-40B4-BE49-F238E27FC236}">
                        <a16:creationId xmlns:a16="http://schemas.microsoft.com/office/drawing/2014/main" id="{B49C7A1B-E539-2ACA-3C0C-CFDAF99EBA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8251" y="2334073"/>
                    <a:ext cx="2202303" cy="2266929"/>
                  </a:xfrm>
                  <a:custGeom>
                    <a:avLst/>
                    <a:gdLst>
                      <a:gd name="connsiteX0" fmla="*/ 703262 w 1406525"/>
                      <a:gd name="connsiteY0" fmla="*/ 85725 h 1447800"/>
                      <a:gd name="connsiteX1" fmla="*/ 87312 w 1406525"/>
                      <a:gd name="connsiteY1" fmla="*/ 701675 h 1447800"/>
                      <a:gd name="connsiteX2" fmla="*/ 703262 w 1406525"/>
                      <a:gd name="connsiteY2" fmla="*/ 1317625 h 1447800"/>
                      <a:gd name="connsiteX3" fmla="*/ 1319212 w 1406525"/>
                      <a:gd name="connsiteY3" fmla="*/ 701675 h 1447800"/>
                      <a:gd name="connsiteX4" fmla="*/ 703262 w 1406525"/>
                      <a:gd name="connsiteY4" fmla="*/ 85725 h 1447800"/>
                      <a:gd name="connsiteX5" fmla="*/ 702958 w 1406525"/>
                      <a:gd name="connsiteY5" fmla="*/ 0 h 1447800"/>
                      <a:gd name="connsiteX6" fmla="*/ 1406525 w 1406525"/>
                      <a:gd name="connsiteY6" fmla="*/ 702001 h 1447800"/>
                      <a:gd name="connsiteX7" fmla="*/ 938699 w 1406525"/>
                      <a:gd name="connsiteY7" fmla="*/ 1363852 h 1447800"/>
                      <a:gd name="connsiteX8" fmla="*/ 938699 w 1406525"/>
                      <a:gd name="connsiteY8" fmla="*/ 1365677 h 1447800"/>
                      <a:gd name="connsiteX9" fmla="*/ 709659 w 1406525"/>
                      <a:gd name="connsiteY9" fmla="*/ 1447800 h 1447800"/>
                      <a:gd name="connsiteX10" fmla="*/ 481228 w 1406525"/>
                      <a:gd name="connsiteY10" fmla="*/ 1368110 h 1447800"/>
                      <a:gd name="connsiteX11" fmla="*/ 0 w 1406525"/>
                      <a:gd name="connsiteY11" fmla="*/ 702001 h 1447800"/>
                      <a:gd name="connsiteX12" fmla="*/ 702958 w 1406525"/>
                      <a:gd name="connsiteY12" fmla="*/ 0 h 1447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06525" h="1447800">
                        <a:moveTo>
                          <a:pt x="703262" y="85725"/>
                        </a:moveTo>
                        <a:cubicBezTo>
                          <a:pt x="363082" y="85725"/>
                          <a:pt x="87312" y="361495"/>
                          <a:pt x="87312" y="701675"/>
                        </a:cubicBezTo>
                        <a:cubicBezTo>
                          <a:pt x="87312" y="1041855"/>
                          <a:pt x="363082" y="1317625"/>
                          <a:pt x="703262" y="1317625"/>
                        </a:cubicBezTo>
                        <a:cubicBezTo>
                          <a:pt x="1043442" y="1317625"/>
                          <a:pt x="1319212" y="1041855"/>
                          <a:pt x="1319212" y="701675"/>
                        </a:cubicBezTo>
                        <a:cubicBezTo>
                          <a:pt x="1319212" y="361495"/>
                          <a:pt x="1043442" y="85725"/>
                          <a:pt x="703262" y="85725"/>
                        </a:cubicBezTo>
                        <a:close/>
                        <a:moveTo>
                          <a:pt x="702958" y="0"/>
                        </a:moveTo>
                        <a:cubicBezTo>
                          <a:pt x="1091595" y="0"/>
                          <a:pt x="1406525" y="313893"/>
                          <a:pt x="1406525" y="702001"/>
                        </a:cubicBezTo>
                        <a:cubicBezTo>
                          <a:pt x="1406525" y="1007377"/>
                          <a:pt x="1210988" y="1267129"/>
                          <a:pt x="938699" y="1363852"/>
                        </a:cubicBezTo>
                        <a:cubicBezTo>
                          <a:pt x="938699" y="1364460"/>
                          <a:pt x="938699" y="1365069"/>
                          <a:pt x="938699" y="1365677"/>
                        </a:cubicBezTo>
                        <a:cubicBezTo>
                          <a:pt x="938699" y="1410693"/>
                          <a:pt x="836362" y="1447800"/>
                          <a:pt x="709659" y="1447800"/>
                        </a:cubicBezTo>
                        <a:cubicBezTo>
                          <a:pt x="586001" y="1447800"/>
                          <a:pt x="485492" y="1412518"/>
                          <a:pt x="481228" y="1368110"/>
                        </a:cubicBezTo>
                        <a:cubicBezTo>
                          <a:pt x="201628" y="1275646"/>
                          <a:pt x="0" y="1012244"/>
                          <a:pt x="0" y="702001"/>
                        </a:cubicBezTo>
                        <a:cubicBezTo>
                          <a:pt x="0" y="313893"/>
                          <a:pt x="314930" y="0"/>
                          <a:pt x="702958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8575" cap="flat">
                    <a:gradFill>
                      <a:gsLst>
                        <a:gs pos="0">
                          <a:srgbClr val="E31937"/>
                        </a:gs>
                        <a:gs pos="60000">
                          <a:srgbClr val="A82465"/>
                        </a:gs>
                        <a:gs pos="100000">
                          <a:srgbClr val="5236AB"/>
                        </a:gs>
                      </a:gsLst>
                      <a:lin ang="5400000" scaled="0"/>
                    </a:gra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dirty="0"/>
                  </a:p>
                </p:txBody>
              </p:sp>
            </p:grpSp>
          </p:grpSp>
          <p:sp>
            <p:nvSpPr>
              <p:cNvPr id="11" name="TextBox 85">
                <a:extLst>
                  <a:ext uri="{FF2B5EF4-FFF2-40B4-BE49-F238E27FC236}">
                    <a16:creationId xmlns:a16="http://schemas.microsoft.com/office/drawing/2014/main" id="{48BB32CB-A8C8-2F34-5F12-44A656149F89}"/>
                  </a:ext>
                </a:extLst>
              </p:cNvPr>
              <p:cNvSpPr txBox="1"/>
              <p:nvPr/>
            </p:nvSpPr>
            <p:spPr>
              <a:xfrm>
                <a:off x="1668024" y="1706884"/>
                <a:ext cx="2918905" cy="9233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1600" b="1" spc="20" dirty="0"/>
                  <a:t>Health Checks</a:t>
                </a:r>
              </a:p>
              <a:p>
                <a:pPr algn="r"/>
                <a:r>
                  <a:rPr lang="en-US" sz="1400" dirty="0">
                    <a:hlinkClick r:id="rId2"/>
                  </a:rPr>
                  <a:t>https://order-service/healthcheck</a:t>
                </a:r>
                <a:endParaRPr lang="en-US" sz="1400" dirty="0"/>
              </a:p>
              <a:p>
                <a:pPr algn="r"/>
                <a:r>
                  <a:rPr lang="en-US" sz="1400" dirty="0"/>
                  <a:t>Check connectivity, etc.</a:t>
                </a:r>
              </a:p>
              <a:p>
                <a:pPr algn="r"/>
                <a:endParaRPr lang="en-US" sz="1600" spc="20" dirty="0"/>
              </a:p>
            </p:txBody>
          </p:sp>
          <p:sp>
            <p:nvSpPr>
              <p:cNvPr id="12" name="TextBox 85">
                <a:extLst>
                  <a:ext uri="{FF2B5EF4-FFF2-40B4-BE49-F238E27FC236}">
                    <a16:creationId xmlns:a16="http://schemas.microsoft.com/office/drawing/2014/main" id="{94459226-289F-72E1-751C-562342DF12D4}"/>
                  </a:ext>
                </a:extLst>
              </p:cNvPr>
              <p:cNvSpPr txBox="1"/>
              <p:nvPr/>
            </p:nvSpPr>
            <p:spPr>
              <a:xfrm>
                <a:off x="2283466" y="2880569"/>
                <a:ext cx="2303463" cy="70788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1600" b="1" spc="20" dirty="0"/>
                  <a:t>Message Queues</a:t>
                </a:r>
              </a:p>
              <a:p>
                <a:pPr algn="r"/>
                <a:r>
                  <a:rPr lang="en-US" sz="1400" dirty="0"/>
                  <a:t>Depths, Dead letters </a:t>
                </a:r>
              </a:p>
              <a:p>
                <a:pPr algn="r"/>
                <a:endParaRPr lang="en-US" sz="1600" spc="20" dirty="0"/>
              </a:p>
            </p:txBody>
          </p:sp>
          <p:sp>
            <p:nvSpPr>
              <p:cNvPr id="13" name="TextBox 85">
                <a:extLst>
                  <a:ext uri="{FF2B5EF4-FFF2-40B4-BE49-F238E27FC236}">
                    <a16:creationId xmlns:a16="http://schemas.microsoft.com/office/drawing/2014/main" id="{AE29AB93-3A27-8DCD-AEC3-D0F9960665E4}"/>
                  </a:ext>
                </a:extLst>
              </p:cNvPr>
              <p:cNvSpPr txBox="1"/>
              <p:nvPr/>
            </p:nvSpPr>
            <p:spPr>
              <a:xfrm>
                <a:off x="2283466" y="4054254"/>
                <a:ext cx="2303463" cy="156966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1600" b="1" spc="20" dirty="0"/>
                  <a:t>Error Logs</a:t>
                </a:r>
              </a:p>
              <a:p>
                <a:pPr algn="r"/>
                <a:r>
                  <a:rPr lang="en-US" sz="1400" dirty="0"/>
                  <a:t>Set thresholds on the number of errors acceptable within a time window. Alert when excessive ERROR+FATAL logs occur</a:t>
                </a:r>
              </a:p>
              <a:p>
                <a:pPr algn="r"/>
                <a:endParaRPr lang="en-US" sz="1600" spc="20" dirty="0"/>
              </a:p>
            </p:txBody>
          </p:sp>
          <p:sp>
            <p:nvSpPr>
              <p:cNvPr id="14" name="TextBox 85">
                <a:extLst>
                  <a:ext uri="{FF2B5EF4-FFF2-40B4-BE49-F238E27FC236}">
                    <a16:creationId xmlns:a16="http://schemas.microsoft.com/office/drawing/2014/main" id="{47CDB152-9216-9C07-11F7-18741A752703}"/>
                  </a:ext>
                </a:extLst>
              </p:cNvPr>
              <p:cNvSpPr txBox="1"/>
              <p:nvPr/>
            </p:nvSpPr>
            <p:spPr>
              <a:xfrm>
                <a:off x="7604552" y="1424148"/>
                <a:ext cx="2774656" cy="10772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400" b="1" spc="20" dirty="0">
                    <a:solidFill>
                      <a:schemeClr val="accent2">
                        <a:lumMod val="50000"/>
                      </a:schemeClr>
                    </a:solidFill>
                  </a:rPr>
                  <a:t>The Expected</a:t>
                </a:r>
              </a:p>
              <a:p>
                <a:r>
                  <a:rPr lang="en-US" sz="1400" spc="20" dirty="0"/>
                  <a:t>Logs tell you what happened but not what hasn’t happened yet. Build monitoring around when things </a:t>
                </a:r>
                <a:r>
                  <a:rPr lang="en-US" sz="1400" u="sng" spc="20" dirty="0"/>
                  <a:t>should have occurred but have not</a:t>
                </a:r>
              </a:p>
            </p:txBody>
          </p:sp>
          <p:sp>
            <p:nvSpPr>
              <p:cNvPr id="15" name="TextBox 85">
                <a:extLst>
                  <a:ext uri="{FF2B5EF4-FFF2-40B4-BE49-F238E27FC236}">
                    <a16:creationId xmlns:a16="http://schemas.microsoft.com/office/drawing/2014/main" id="{0CDA904E-7741-AB16-ADB0-0EFDE379A57E}"/>
                  </a:ext>
                </a:extLst>
              </p:cNvPr>
              <p:cNvSpPr txBox="1"/>
              <p:nvPr/>
            </p:nvSpPr>
            <p:spPr>
              <a:xfrm>
                <a:off x="7612704" y="2880569"/>
                <a:ext cx="2303462" cy="13542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600" b="1" spc="20" dirty="0">
                    <a:solidFill>
                      <a:schemeClr val="accent5">
                        <a:lumMod val="50000"/>
                        <a:lumOff val="50000"/>
                      </a:schemeClr>
                    </a:solidFill>
                  </a:rPr>
                  <a:t>Synthetic Messages</a:t>
                </a:r>
              </a:p>
              <a:p>
                <a:r>
                  <a:rPr lang="en-US" sz="1400" dirty="0"/>
                  <a:t>Inject fake requests into correlated business transactions. </a:t>
                </a:r>
                <a:r>
                  <a:rPr lang="en-US" sz="1400" u="sng" dirty="0"/>
                  <a:t>Track SLAs</a:t>
                </a:r>
                <a:r>
                  <a:rPr lang="en-US" sz="1400" dirty="0"/>
                  <a:t> on timing, errors, etc.</a:t>
                </a:r>
              </a:p>
              <a:p>
                <a:endParaRPr lang="en-US" sz="1600" spc="20" dirty="0"/>
              </a:p>
            </p:txBody>
          </p:sp>
        </p:grp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84E7F0CE-C05E-22C9-0D34-98ED5CBC0C0E}"/>
              </a:ext>
            </a:extLst>
          </p:cNvPr>
          <p:cNvSpPr txBox="1"/>
          <p:nvPr/>
        </p:nvSpPr>
        <p:spPr>
          <a:xfrm>
            <a:off x="4955764" y="2885393"/>
            <a:ext cx="0" cy="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/>
          <a:p>
            <a:pPr algn="ctr"/>
            <a:endParaRPr lang="en-CA" sz="1600" b="1" dirty="0"/>
          </a:p>
        </p:txBody>
      </p:sp>
      <p:graphicFrame>
        <p:nvGraphicFramePr>
          <p:cNvPr id="53" name="Chart 52">
            <a:extLst>
              <a:ext uri="{FF2B5EF4-FFF2-40B4-BE49-F238E27FC236}">
                <a16:creationId xmlns:a16="http://schemas.microsoft.com/office/drawing/2014/main" id="{1D57F278-E940-A39F-F0A1-81E20F6F9E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5832360"/>
              </p:ext>
            </p:extLst>
          </p:nvPr>
        </p:nvGraphicFramePr>
        <p:xfrm>
          <a:off x="6106194" y="4421391"/>
          <a:ext cx="5260594" cy="23388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4" name="Thought Bubble: Cloud 53">
            <a:extLst>
              <a:ext uri="{FF2B5EF4-FFF2-40B4-BE49-F238E27FC236}">
                <a16:creationId xmlns:a16="http://schemas.microsoft.com/office/drawing/2014/main" id="{A01BB2BA-3306-C104-5566-C37187F91EB9}"/>
              </a:ext>
            </a:extLst>
          </p:cNvPr>
          <p:cNvSpPr/>
          <p:nvPr/>
        </p:nvSpPr>
        <p:spPr>
          <a:xfrm>
            <a:off x="9936480" y="2133366"/>
            <a:ext cx="1872109" cy="1077218"/>
          </a:xfrm>
          <a:prstGeom prst="cloudCallout">
            <a:avLst>
              <a:gd name="adj1" fmla="val -332"/>
              <a:gd name="adj2" fmla="val 1821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have a problem!</a:t>
            </a:r>
          </a:p>
        </p:txBody>
      </p:sp>
    </p:spTree>
    <p:extLst>
      <p:ext uri="{BB962C8B-B14F-4D97-AF65-F5344CB8AC3E}">
        <p14:creationId xmlns:p14="http://schemas.microsoft.com/office/powerpoint/2010/main" val="267576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3" grpId="0">
        <p:bldAsOne/>
      </p:bldGraphic>
      <p:bldP spid="5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Eventual consistency</a:t>
            </a:r>
          </a:p>
        </p:txBody>
      </p:sp>
      <p:pic>
        <p:nvPicPr>
          <p:cNvPr id="13" name="Picture Placeholder 12" descr="close up of computer on top of table against a brick wall">
            <a:extLst>
              <a:ext uri="{FF2B5EF4-FFF2-40B4-BE49-F238E27FC236}">
                <a16:creationId xmlns:a16="http://schemas.microsoft.com/office/drawing/2014/main" id="{90BB9493-60B4-4B89-89CE-E1F8BF6C4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0370" r="20370"/>
          <a:stretch/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9B872F-6332-408E-9135-B871F0C90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9" y="4378134"/>
            <a:ext cx="4952427" cy="709505"/>
          </a:xfrm>
        </p:spPr>
        <p:txBody>
          <a:bodyPr/>
          <a:lstStyle/>
          <a:p>
            <a:r>
              <a:rPr lang="en-US" spc="300" dirty="0"/>
              <a:t>Saved our butts </a:t>
            </a:r>
            <a:r>
              <a:rPr lang="en-US" strike="sngStrike" spc="300" dirty="0"/>
              <a:t>twice</a:t>
            </a:r>
            <a:r>
              <a:rPr lang="en-US" spc="300" dirty="0"/>
              <a:t> everyday!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48DD8A0-BD53-4DBF-949B-0D64D12DA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1387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table with various people working on their laptops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3617" r="23617"/>
          <a:stretch/>
        </p:blipFill>
        <p:spPr>
          <a:xfrm>
            <a:off x="0" y="6306"/>
            <a:ext cx="5416550" cy="6846932"/>
          </a:xfrm>
          <a:noFill/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16550" y="6163520"/>
            <a:ext cx="6775450" cy="694480"/>
          </a:xfrm>
        </p:spPr>
        <p:txBody>
          <a:bodyPr/>
          <a:lstStyle/>
          <a:p>
            <a:r>
              <a:rPr lang="en-US" sz="2000" dirty="0"/>
              <a:t>Eliminate Coordinated Transactions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22</a:t>
            </a:fld>
            <a:endParaRPr lang="en-US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CFA7823B-6021-1FD0-7DA8-AB98C2992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eventual mean?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B28EEC7-600C-15AC-36AB-E0E75F5ED8FF}"/>
              </a:ext>
            </a:extLst>
          </p:cNvPr>
          <p:cNvGrpSpPr/>
          <p:nvPr/>
        </p:nvGrpSpPr>
        <p:grpSpPr>
          <a:xfrm>
            <a:off x="6095999" y="2004002"/>
            <a:ext cx="1236943" cy="1145916"/>
            <a:chOff x="3470617" y="1828985"/>
            <a:chExt cx="2569971" cy="2572405"/>
          </a:xfrm>
        </p:grpSpPr>
        <p:sp>
          <p:nvSpPr>
            <p:cNvPr id="22" name="Shape 7033">
              <a:extLst>
                <a:ext uri="{FF2B5EF4-FFF2-40B4-BE49-F238E27FC236}">
                  <a16:creationId xmlns:a16="http://schemas.microsoft.com/office/drawing/2014/main" id="{3478A884-0B99-ED2D-C2BB-6CA127515E23}"/>
                </a:ext>
              </a:extLst>
            </p:cNvPr>
            <p:cNvSpPr/>
            <p:nvPr/>
          </p:nvSpPr>
          <p:spPr>
            <a:xfrm>
              <a:off x="3480268" y="1828985"/>
              <a:ext cx="2560320" cy="2560320"/>
            </a:xfrm>
            <a:prstGeom prst="arc">
              <a:avLst>
                <a:gd name="adj1" fmla="val 19803908"/>
                <a:gd name="adj2" fmla="val 17669316"/>
              </a:avLst>
            </a:prstGeom>
            <a:noFill/>
            <a:ln w="25400" cap="rnd" cmpd="sng">
              <a:solidFill>
                <a:srgbClr val="000000"/>
              </a:solidFill>
              <a:prstDash val="sysDot"/>
              <a:round/>
              <a:headEnd type="none" w="lg" len="med"/>
              <a:tailEnd type="none" w="lg" len="med"/>
            </a:ln>
          </p:spPr>
          <p:txBody>
            <a:bodyPr lIns="121824" tIns="60896" rIns="121824" bIns="60896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Roboto Condensed"/>
                <a:cs typeface="Calibri" panose="020F0502020204030204" pitchFamily="34" charset="0"/>
                <a:sym typeface="Roboto Condensed"/>
              </a:endParaRPr>
            </a:p>
          </p:txBody>
        </p:sp>
        <p:sp>
          <p:nvSpPr>
            <p:cNvPr id="23" name="Shape 1183">
              <a:extLst>
                <a:ext uri="{FF2B5EF4-FFF2-40B4-BE49-F238E27FC236}">
                  <a16:creationId xmlns:a16="http://schemas.microsoft.com/office/drawing/2014/main" id="{B9A8750D-E379-01A4-ED42-ADD586544071}"/>
                </a:ext>
              </a:extLst>
            </p:cNvPr>
            <p:cNvSpPr txBox="1"/>
            <p:nvPr/>
          </p:nvSpPr>
          <p:spPr>
            <a:xfrm>
              <a:off x="3470617" y="1839591"/>
              <a:ext cx="2561798" cy="2561799"/>
            </a:xfrm>
            <a:prstGeom prst="ellipse">
              <a:avLst/>
            </a:prstGeom>
            <a:noFill/>
            <a:ln w="22225" cap="flat" cmpd="sng" algn="ctr">
              <a:noFill/>
              <a:prstDash val="solid"/>
            </a:ln>
            <a:effectLst/>
          </p:spPr>
          <p:txBody>
            <a:bodyPr lIns="0" tIns="91440" rIns="0" bIns="9144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Calibri" panose="020F0502020204030204" pitchFamily="34" charset="0"/>
                </a:rPr>
                <a:t>Order Creation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87F556F-740E-FB5E-970A-1B7C3EFDCB8C}"/>
              </a:ext>
            </a:extLst>
          </p:cNvPr>
          <p:cNvGrpSpPr/>
          <p:nvPr/>
        </p:nvGrpSpPr>
        <p:grpSpPr>
          <a:xfrm>
            <a:off x="7021259" y="2047209"/>
            <a:ext cx="210957" cy="195165"/>
            <a:chOff x="3131370" y="4979933"/>
            <a:chExt cx="120184" cy="120133"/>
          </a:xfr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</p:grpSpPr>
        <p:sp>
          <p:nvSpPr>
            <p:cNvPr id="25" name="Freeform 49">
              <a:extLst>
                <a:ext uri="{FF2B5EF4-FFF2-40B4-BE49-F238E27FC236}">
                  <a16:creationId xmlns:a16="http://schemas.microsoft.com/office/drawing/2014/main" id="{8D8582D1-C869-D288-D9CB-429ADB740E42}"/>
                </a:ext>
              </a:extLst>
            </p:cNvPr>
            <p:cNvSpPr/>
            <p:nvPr/>
          </p:nvSpPr>
          <p:spPr>
            <a:xfrm>
              <a:off x="3131370" y="4979933"/>
              <a:ext cx="120184" cy="120133"/>
            </a:xfrm>
            <a:custGeom>
              <a:avLst/>
              <a:gdLst>
                <a:gd name="connsiteX0" fmla="*/ 60092 w 120184"/>
                <a:gd name="connsiteY0" fmla="*/ 120134 h 120133"/>
                <a:gd name="connsiteX1" fmla="*/ 120185 w 120184"/>
                <a:gd name="connsiteY1" fmla="*/ 60070 h 120133"/>
                <a:gd name="connsiteX2" fmla="*/ 60092 w 120184"/>
                <a:gd name="connsiteY2" fmla="*/ 0 h 120133"/>
                <a:gd name="connsiteX3" fmla="*/ 0 w 120184"/>
                <a:gd name="connsiteY3" fmla="*/ 60063 h 120133"/>
                <a:gd name="connsiteX4" fmla="*/ 0 w 120184"/>
                <a:gd name="connsiteY4" fmla="*/ 60070 h 120133"/>
                <a:gd name="connsiteX5" fmla="*/ 60092 w 120184"/>
                <a:gd name="connsiteY5" fmla="*/ 120134 h 120133"/>
                <a:gd name="connsiteX6" fmla="*/ 60092 w 120184"/>
                <a:gd name="connsiteY6" fmla="*/ 8814 h 120133"/>
                <a:gd name="connsiteX7" fmla="*/ 111320 w 120184"/>
                <a:gd name="connsiteY7" fmla="*/ 60070 h 120133"/>
                <a:gd name="connsiteX8" fmla="*/ 60092 w 120184"/>
                <a:gd name="connsiteY8" fmla="*/ 111320 h 120133"/>
                <a:gd name="connsiteX9" fmla="*/ 8866 w 120184"/>
                <a:gd name="connsiteY9" fmla="*/ 60070 h 120133"/>
                <a:gd name="connsiteX10" fmla="*/ 60092 w 120184"/>
                <a:gd name="connsiteY10" fmla="*/ 8814 h 1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184" h="120133">
                  <a:moveTo>
                    <a:pt x="60092" y="120134"/>
                  </a:moveTo>
                  <a:cubicBezTo>
                    <a:pt x="93300" y="120134"/>
                    <a:pt x="120185" y="93241"/>
                    <a:pt x="120185" y="60070"/>
                  </a:cubicBezTo>
                  <a:cubicBezTo>
                    <a:pt x="120185" y="26893"/>
                    <a:pt x="93300" y="0"/>
                    <a:pt x="60092" y="0"/>
                  </a:cubicBezTo>
                  <a:cubicBezTo>
                    <a:pt x="26959" y="0"/>
                    <a:pt x="73" y="26893"/>
                    <a:pt x="0" y="60063"/>
                  </a:cubicBezTo>
                  <a:cubicBezTo>
                    <a:pt x="0" y="60070"/>
                    <a:pt x="0" y="60070"/>
                    <a:pt x="0" y="60070"/>
                  </a:cubicBezTo>
                  <a:cubicBezTo>
                    <a:pt x="73" y="93226"/>
                    <a:pt x="26959" y="120097"/>
                    <a:pt x="60092" y="120134"/>
                  </a:cubicBezTo>
                  <a:close/>
                  <a:moveTo>
                    <a:pt x="60092" y="8814"/>
                  </a:moveTo>
                  <a:cubicBezTo>
                    <a:pt x="88431" y="8814"/>
                    <a:pt x="111320" y="31761"/>
                    <a:pt x="111320" y="60070"/>
                  </a:cubicBezTo>
                  <a:cubicBezTo>
                    <a:pt x="111320" y="88373"/>
                    <a:pt x="88431" y="111320"/>
                    <a:pt x="60092" y="111320"/>
                  </a:cubicBezTo>
                  <a:cubicBezTo>
                    <a:pt x="31826" y="111320"/>
                    <a:pt x="8866" y="88373"/>
                    <a:pt x="8866" y="60070"/>
                  </a:cubicBezTo>
                  <a:cubicBezTo>
                    <a:pt x="8866" y="31775"/>
                    <a:pt x="31826" y="8843"/>
                    <a:pt x="60092" y="8814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sp>
          <p:nvSpPr>
            <p:cNvPr id="26" name="Freeform 50">
              <a:extLst>
                <a:ext uri="{FF2B5EF4-FFF2-40B4-BE49-F238E27FC236}">
                  <a16:creationId xmlns:a16="http://schemas.microsoft.com/office/drawing/2014/main" id="{51269532-141A-D2A9-93C0-8CC68C421781}"/>
                </a:ext>
              </a:extLst>
            </p:cNvPr>
            <p:cNvSpPr/>
            <p:nvPr/>
          </p:nvSpPr>
          <p:spPr>
            <a:xfrm>
              <a:off x="3162616" y="5020195"/>
              <a:ext cx="64741" cy="43763"/>
            </a:xfrm>
            <a:custGeom>
              <a:avLst/>
              <a:gdLst>
                <a:gd name="connsiteX0" fmla="*/ 22235 w 64741"/>
                <a:gd name="connsiteY0" fmla="*/ 42471 h 43763"/>
                <a:gd name="connsiteX1" fmla="*/ 28484 w 64741"/>
                <a:gd name="connsiteY1" fmla="*/ 42471 h 43763"/>
                <a:gd name="connsiteX2" fmla="*/ 63434 w 64741"/>
                <a:gd name="connsiteY2" fmla="*/ 7521 h 43763"/>
                <a:gd name="connsiteX3" fmla="*/ 63434 w 64741"/>
                <a:gd name="connsiteY3" fmla="*/ 1286 h 43763"/>
                <a:gd name="connsiteX4" fmla="*/ 57185 w 64741"/>
                <a:gd name="connsiteY4" fmla="*/ 1286 h 43763"/>
                <a:gd name="connsiteX5" fmla="*/ 25359 w 64741"/>
                <a:gd name="connsiteY5" fmla="*/ 33127 h 43763"/>
                <a:gd name="connsiteX6" fmla="*/ 7557 w 64741"/>
                <a:gd name="connsiteY6" fmla="*/ 15303 h 43763"/>
                <a:gd name="connsiteX7" fmla="*/ 1308 w 64741"/>
                <a:gd name="connsiteY7" fmla="*/ 15303 h 43763"/>
                <a:gd name="connsiteX8" fmla="*/ 1308 w 64741"/>
                <a:gd name="connsiteY8" fmla="*/ 21537 h 4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41" h="43763">
                  <a:moveTo>
                    <a:pt x="22235" y="42471"/>
                  </a:moveTo>
                  <a:cubicBezTo>
                    <a:pt x="23979" y="44194"/>
                    <a:pt x="26740" y="44194"/>
                    <a:pt x="28484" y="42471"/>
                  </a:cubicBezTo>
                  <a:lnTo>
                    <a:pt x="63434" y="7521"/>
                  </a:lnTo>
                  <a:cubicBezTo>
                    <a:pt x="65178" y="5798"/>
                    <a:pt x="65178" y="3008"/>
                    <a:pt x="63434" y="1286"/>
                  </a:cubicBezTo>
                  <a:cubicBezTo>
                    <a:pt x="61690" y="-429"/>
                    <a:pt x="58929" y="-429"/>
                    <a:pt x="57185" y="1286"/>
                  </a:cubicBezTo>
                  <a:lnTo>
                    <a:pt x="25359" y="33127"/>
                  </a:lnTo>
                  <a:lnTo>
                    <a:pt x="7557" y="15303"/>
                  </a:lnTo>
                  <a:cubicBezTo>
                    <a:pt x="5813" y="13581"/>
                    <a:pt x="3052" y="13581"/>
                    <a:pt x="1308" y="15303"/>
                  </a:cubicBezTo>
                  <a:cubicBezTo>
                    <a:pt x="-436" y="17025"/>
                    <a:pt x="-436" y="19815"/>
                    <a:pt x="1308" y="21537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</p:grpSp>
      <p:sp>
        <p:nvSpPr>
          <p:cNvPr id="27" name="Cylinder 26">
            <a:extLst>
              <a:ext uri="{FF2B5EF4-FFF2-40B4-BE49-F238E27FC236}">
                <a16:creationId xmlns:a16="http://schemas.microsoft.com/office/drawing/2014/main" id="{2B47F0BA-7467-2C8C-7A7B-0B84F9A1FAE8}"/>
              </a:ext>
            </a:extLst>
          </p:cNvPr>
          <p:cNvSpPr/>
          <p:nvPr/>
        </p:nvSpPr>
        <p:spPr>
          <a:xfrm>
            <a:off x="10789678" y="4155013"/>
            <a:ext cx="1103256" cy="874776"/>
          </a:xfrm>
          <a:prstGeom prst="can">
            <a:avLst/>
          </a:prstGeom>
          <a:solidFill>
            <a:srgbClr val="E997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Transactional DB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F250C59-D37E-D9CA-EDD1-73A9459DA7C8}"/>
              </a:ext>
            </a:extLst>
          </p:cNvPr>
          <p:cNvCxnSpPr>
            <a:cxnSpLocks/>
            <a:stCxn id="23" idx="4"/>
          </p:cNvCxnSpPr>
          <p:nvPr/>
        </p:nvCxnSpPr>
        <p:spPr>
          <a:xfrm flipH="1">
            <a:off x="6712503" y="3149918"/>
            <a:ext cx="1" cy="2836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lowchart: Direct Access Storage 31">
            <a:extLst>
              <a:ext uri="{FF2B5EF4-FFF2-40B4-BE49-F238E27FC236}">
                <a16:creationId xmlns:a16="http://schemas.microsoft.com/office/drawing/2014/main" id="{5ABB4197-ADDE-5768-CBC9-4FD6201049E3}"/>
              </a:ext>
            </a:extLst>
          </p:cNvPr>
          <p:cNvSpPr/>
          <p:nvPr/>
        </p:nvSpPr>
        <p:spPr>
          <a:xfrm>
            <a:off x="6016225" y="3433521"/>
            <a:ext cx="1477899" cy="566928"/>
          </a:xfrm>
          <a:prstGeom prst="flowChartMagneticDrum">
            <a:avLst/>
          </a:prstGeom>
          <a:solidFill>
            <a:srgbClr val="89898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Message Queue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B273D2E-CDAF-5E0C-5E4F-5AA4D524DC50}"/>
              </a:ext>
            </a:extLst>
          </p:cNvPr>
          <p:cNvGrpSpPr/>
          <p:nvPr/>
        </p:nvGrpSpPr>
        <p:grpSpPr>
          <a:xfrm>
            <a:off x="5846512" y="4330575"/>
            <a:ext cx="757278" cy="704022"/>
            <a:chOff x="3470617" y="1828985"/>
            <a:chExt cx="2569971" cy="2572405"/>
          </a:xfrm>
        </p:grpSpPr>
        <p:sp>
          <p:nvSpPr>
            <p:cNvPr id="37" name="Shape 7033">
              <a:extLst>
                <a:ext uri="{FF2B5EF4-FFF2-40B4-BE49-F238E27FC236}">
                  <a16:creationId xmlns:a16="http://schemas.microsoft.com/office/drawing/2014/main" id="{54BAA1CC-7109-2883-68DF-4BBA33DE6AD3}"/>
                </a:ext>
              </a:extLst>
            </p:cNvPr>
            <p:cNvSpPr/>
            <p:nvPr/>
          </p:nvSpPr>
          <p:spPr>
            <a:xfrm>
              <a:off x="3480268" y="1828985"/>
              <a:ext cx="2560320" cy="2560320"/>
            </a:xfrm>
            <a:prstGeom prst="arc">
              <a:avLst>
                <a:gd name="adj1" fmla="val 19803908"/>
                <a:gd name="adj2" fmla="val 17669316"/>
              </a:avLst>
            </a:prstGeom>
            <a:noFill/>
            <a:ln w="25400" cap="rnd" cmpd="sng">
              <a:solidFill>
                <a:srgbClr val="000000"/>
              </a:solidFill>
              <a:prstDash val="sysDot"/>
              <a:round/>
              <a:headEnd type="none" w="lg" len="med"/>
              <a:tailEnd type="none" w="lg" len="med"/>
            </a:ln>
          </p:spPr>
          <p:txBody>
            <a:bodyPr lIns="121824" tIns="60896" rIns="121824" bIns="60896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Roboto Condensed"/>
                <a:cs typeface="Calibri" panose="020F0502020204030204" pitchFamily="34" charset="0"/>
                <a:sym typeface="Roboto Condensed"/>
              </a:endParaRPr>
            </a:p>
          </p:txBody>
        </p:sp>
        <p:sp>
          <p:nvSpPr>
            <p:cNvPr id="38" name="Shape 1183">
              <a:extLst>
                <a:ext uri="{FF2B5EF4-FFF2-40B4-BE49-F238E27FC236}">
                  <a16:creationId xmlns:a16="http://schemas.microsoft.com/office/drawing/2014/main" id="{C0E730F2-BBB3-3A25-D86A-EB9DA3012557}"/>
                </a:ext>
              </a:extLst>
            </p:cNvPr>
            <p:cNvSpPr txBox="1"/>
            <p:nvPr/>
          </p:nvSpPr>
          <p:spPr>
            <a:xfrm>
              <a:off x="3470617" y="1839591"/>
              <a:ext cx="2561798" cy="2561799"/>
            </a:xfrm>
            <a:prstGeom prst="ellipse">
              <a:avLst/>
            </a:prstGeom>
            <a:noFill/>
            <a:ln w="22225" cap="flat" cmpd="sng" algn="ctr">
              <a:noFill/>
              <a:prstDash val="solid"/>
            </a:ln>
            <a:effectLst/>
          </p:spPr>
          <p:txBody>
            <a:bodyPr lIns="0" tIns="91440" rIns="0" bIns="9144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Calibri" panose="020F0502020204030204" pitchFamily="34" charset="0"/>
                </a:rPr>
                <a:t>Subservice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DB4A346-5220-EB96-5B5C-9E23C18B0575}"/>
              </a:ext>
            </a:extLst>
          </p:cNvPr>
          <p:cNvGrpSpPr/>
          <p:nvPr/>
        </p:nvGrpSpPr>
        <p:grpSpPr>
          <a:xfrm>
            <a:off x="6409817" y="4327268"/>
            <a:ext cx="129152" cy="119904"/>
            <a:chOff x="3131370" y="4979933"/>
            <a:chExt cx="120184" cy="120133"/>
          </a:xfr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</p:grpSpPr>
        <p:sp>
          <p:nvSpPr>
            <p:cNvPr id="40" name="Freeform 55">
              <a:extLst>
                <a:ext uri="{FF2B5EF4-FFF2-40B4-BE49-F238E27FC236}">
                  <a16:creationId xmlns:a16="http://schemas.microsoft.com/office/drawing/2014/main" id="{991E0DC6-F4E1-D1D7-3A79-802DBADA4010}"/>
                </a:ext>
              </a:extLst>
            </p:cNvPr>
            <p:cNvSpPr/>
            <p:nvPr/>
          </p:nvSpPr>
          <p:spPr>
            <a:xfrm>
              <a:off x="3131370" y="4979933"/>
              <a:ext cx="120184" cy="120133"/>
            </a:xfrm>
            <a:custGeom>
              <a:avLst/>
              <a:gdLst>
                <a:gd name="connsiteX0" fmla="*/ 60092 w 120184"/>
                <a:gd name="connsiteY0" fmla="*/ 120134 h 120133"/>
                <a:gd name="connsiteX1" fmla="*/ 120185 w 120184"/>
                <a:gd name="connsiteY1" fmla="*/ 60070 h 120133"/>
                <a:gd name="connsiteX2" fmla="*/ 60092 w 120184"/>
                <a:gd name="connsiteY2" fmla="*/ 0 h 120133"/>
                <a:gd name="connsiteX3" fmla="*/ 0 w 120184"/>
                <a:gd name="connsiteY3" fmla="*/ 60063 h 120133"/>
                <a:gd name="connsiteX4" fmla="*/ 0 w 120184"/>
                <a:gd name="connsiteY4" fmla="*/ 60070 h 120133"/>
                <a:gd name="connsiteX5" fmla="*/ 60092 w 120184"/>
                <a:gd name="connsiteY5" fmla="*/ 120134 h 120133"/>
                <a:gd name="connsiteX6" fmla="*/ 60092 w 120184"/>
                <a:gd name="connsiteY6" fmla="*/ 8814 h 120133"/>
                <a:gd name="connsiteX7" fmla="*/ 111320 w 120184"/>
                <a:gd name="connsiteY7" fmla="*/ 60070 h 120133"/>
                <a:gd name="connsiteX8" fmla="*/ 60092 w 120184"/>
                <a:gd name="connsiteY8" fmla="*/ 111320 h 120133"/>
                <a:gd name="connsiteX9" fmla="*/ 8866 w 120184"/>
                <a:gd name="connsiteY9" fmla="*/ 60070 h 120133"/>
                <a:gd name="connsiteX10" fmla="*/ 60092 w 120184"/>
                <a:gd name="connsiteY10" fmla="*/ 8814 h 1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184" h="120133">
                  <a:moveTo>
                    <a:pt x="60092" y="120134"/>
                  </a:moveTo>
                  <a:cubicBezTo>
                    <a:pt x="93300" y="120134"/>
                    <a:pt x="120185" y="93241"/>
                    <a:pt x="120185" y="60070"/>
                  </a:cubicBezTo>
                  <a:cubicBezTo>
                    <a:pt x="120185" y="26893"/>
                    <a:pt x="93300" y="0"/>
                    <a:pt x="60092" y="0"/>
                  </a:cubicBezTo>
                  <a:cubicBezTo>
                    <a:pt x="26959" y="0"/>
                    <a:pt x="73" y="26893"/>
                    <a:pt x="0" y="60063"/>
                  </a:cubicBezTo>
                  <a:cubicBezTo>
                    <a:pt x="0" y="60070"/>
                    <a:pt x="0" y="60070"/>
                    <a:pt x="0" y="60070"/>
                  </a:cubicBezTo>
                  <a:cubicBezTo>
                    <a:pt x="73" y="93226"/>
                    <a:pt x="26959" y="120097"/>
                    <a:pt x="60092" y="120134"/>
                  </a:cubicBezTo>
                  <a:close/>
                  <a:moveTo>
                    <a:pt x="60092" y="8814"/>
                  </a:moveTo>
                  <a:cubicBezTo>
                    <a:pt x="88431" y="8814"/>
                    <a:pt x="111320" y="31761"/>
                    <a:pt x="111320" y="60070"/>
                  </a:cubicBezTo>
                  <a:cubicBezTo>
                    <a:pt x="111320" y="88373"/>
                    <a:pt x="88431" y="111320"/>
                    <a:pt x="60092" y="111320"/>
                  </a:cubicBezTo>
                  <a:cubicBezTo>
                    <a:pt x="31826" y="111320"/>
                    <a:pt x="8866" y="88373"/>
                    <a:pt x="8866" y="60070"/>
                  </a:cubicBezTo>
                  <a:cubicBezTo>
                    <a:pt x="8866" y="31775"/>
                    <a:pt x="31826" y="8843"/>
                    <a:pt x="60092" y="8814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sp>
          <p:nvSpPr>
            <p:cNvPr id="41" name="Freeform 56">
              <a:extLst>
                <a:ext uri="{FF2B5EF4-FFF2-40B4-BE49-F238E27FC236}">
                  <a16:creationId xmlns:a16="http://schemas.microsoft.com/office/drawing/2014/main" id="{349E6D6C-6F3B-2A6F-639D-6CC35571E238}"/>
                </a:ext>
              </a:extLst>
            </p:cNvPr>
            <p:cNvSpPr/>
            <p:nvPr/>
          </p:nvSpPr>
          <p:spPr>
            <a:xfrm>
              <a:off x="3162616" y="5020195"/>
              <a:ext cx="64741" cy="43763"/>
            </a:xfrm>
            <a:custGeom>
              <a:avLst/>
              <a:gdLst>
                <a:gd name="connsiteX0" fmla="*/ 22235 w 64741"/>
                <a:gd name="connsiteY0" fmla="*/ 42471 h 43763"/>
                <a:gd name="connsiteX1" fmla="*/ 28484 w 64741"/>
                <a:gd name="connsiteY1" fmla="*/ 42471 h 43763"/>
                <a:gd name="connsiteX2" fmla="*/ 63434 w 64741"/>
                <a:gd name="connsiteY2" fmla="*/ 7521 h 43763"/>
                <a:gd name="connsiteX3" fmla="*/ 63434 w 64741"/>
                <a:gd name="connsiteY3" fmla="*/ 1286 h 43763"/>
                <a:gd name="connsiteX4" fmla="*/ 57185 w 64741"/>
                <a:gd name="connsiteY4" fmla="*/ 1286 h 43763"/>
                <a:gd name="connsiteX5" fmla="*/ 25359 w 64741"/>
                <a:gd name="connsiteY5" fmla="*/ 33127 h 43763"/>
                <a:gd name="connsiteX6" fmla="*/ 7557 w 64741"/>
                <a:gd name="connsiteY6" fmla="*/ 15303 h 43763"/>
                <a:gd name="connsiteX7" fmla="*/ 1308 w 64741"/>
                <a:gd name="connsiteY7" fmla="*/ 15303 h 43763"/>
                <a:gd name="connsiteX8" fmla="*/ 1308 w 64741"/>
                <a:gd name="connsiteY8" fmla="*/ 21537 h 4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41" h="43763">
                  <a:moveTo>
                    <a:pt x="22235" y="42471"/>
                  </a:moveTo>
                  <a:cubicBezTo>
                    <a:pt x="23979" y="44194"/>
                    <a:pt x="26740" y="44194"/>
                    <a:pt x="28484" y="42471"/>
                  </a:cubicBezTo>
                  <a:lnTo>
                    <a:pt x="63434" y="7521"/>
                  </a:lnTo>
                  <a:cubicBezTo>
                    <a:pt x="65178" y="5798"/>
                    <a:pt x="65178" y="3008"/>
                    <a:pt x="63434" y="1286"/>
                  </a:cubicBezTo>
                  <a:cubicBezTo>
                    <a:pt x="61690" y="-429"/>
                    <a:pt x="58929" y="-429"/>
                    <a:pt x="57185" y="1286"/>
                  </a:cubicBezTo>
                  <a:lnTo>
                    <a:pt x="25359" y="33127"/>
                  </a:lnTo>
                  <a:lnTo>
                    <a:pt x="7557" y="15303"/>
                  </a:lnTo>
                  <a:cubicBezTo>
                    <a:pt x="5813" y="13581"/>
                    <a:pt x="3052" y="13581"/>
                    <a:pt x="1308" y="15303"/>
                  </a:cubicBezTo>
                  <a:cubicBezTo>
                    <a:pt x="-436" y="17025"/>
                    <a:pt x="-436" y="19815"/>
                    <a:pt x="1308" y="21537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33E2247-26EA-61AE-C808-5A9E805633F5}"/>
              </a:ext>
            </a:extLst>
          </p:cNvPr>
          <p:cNvGrpSpPr/>
          <p:nvPr/>
        </p:nvGrpSpPr>
        <p:grpSpPr>
          <a:xfrm>
            <a:off x="6984900" y="4329074"/>
            <a:ext cx="757278" cy="704022"/>
            <a:chOff x="3470617" y="1828985"/>
            <a:chExt cx="2569971" cy="2572405"/>
          </a:xfrm>
        </p:grpSpPr>
        <p:sp>
          <p:nvSpPr>
            <p:cNvPr id="43" name="Shape 7033">
              <a:extLst>
                <a:ext uri="{FF2B5EF4-FFF2-40B4-BE49-F238E27FC236}">
                  <a16:creationId xmlns:a16="http://schemas.microsoft.com/office/drawing/2014/main" id="{C7887B43-51B9-372D-7300-9497DC5CE087}"/>
                </a:ext>
              </a:extLst>
            </p:cNvPr>
            <p:cNvSpPr/>
            <p:nvPr/>
          </p:nvSpPr>
          <p:spPr>
            <a:xfrm>
              <a:off x="3480268" y="1828985"/>
              <a:ext cx="2560320" cy="2560320"/>
            </a:xfrm>
            <a:prstGeom prst="arc">
              <a:avLst>
                <a:gd name="adj1" fmla="val 19803908"/>
                <a:gd name="adj2" fmla="val 17669316"/>
              </a:avLst>
            </a:prstGeom>
            <a:noFill/>
            <a:ln w="25400" cap="rnd" cmpd="sng">
              <a:solidFill>
                <a:srgbClr val="000000"/>
              </a:solidFill>
              <a:prstDash val="sysDot"/>
              <a:round/>
              <a:headEnd type="none" w="lg" len="med"/>
              <a:tailEnd type="none" w="lg" len="med"/>
            </a:ln>
          </p:spPr>
          <p:txBody>
            <a:bodyPr lIns="121824" tIns="60896" rIns="121824" bIns="60896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Roboto Condensed"/>
                <a:cs typeface="Calibri" panose="020F0502020204030204" pitchFamily="34" charset="0"/>
                <a:sym typeface="Roboto Condensed"/>
              </a:endParaRPr>
            </a:p>
          </p:txBody>
        </p:sp>
        <p:sp>
          <p:nvSpPr>
            <p:cNvPr id="44" name="Shape 1183">
              <a:extLst>
                <a:ext uri="{FF2B5EF4-FFF2-40B4-BE49-F238E27FC236}">
                  <a16:creationId xmlns:a16="http://schemas.microsoft.com/office/drawing/2014/main" id="{13536A01-A7BE-F0B7-0380-C2AE60D04619}"/>
                </a:ext>
              </a:extLst>
            </p:cNvPr>
            <p:cNvSpPr txBox="1"/>
            <p:nvPr/>
          </p:nvSpPr>
          <p:spPr>
            <a:xfrm>
              <a:off x="3470617" y="1839591"/>
              <a:ext cx="2561798" cy="2561799"/>
            </a:xfrm>
            <a:prstGeom prst="ellipse">
              <a:avLst/>
            </a:prstGeom>
            <a:noFill/>
            <a:ln w="22225" cap="flat" cmpd="sng" algn="ctr">
              <a:noFill/>
              <a:prstDash val="solid"/>
            </a:ln>
            <a:effectLst/>
          </p:spPr>
          <p:txBody>
            <a:bodyPr lIns="0" tIns="91440" rIns="0" bIns="9144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Calibri" panose="020F0502020204030204" pitchFamily="34" charset="0"/>
                </a:rPr>
                <a:t>Subservice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DAD3733-62C4-C444-8010-40ED2E28CE2B}"/>
              </a:ext>
            </a:extLst>
          </p:cNvPr>
          <p:cNvGrpSpPr/>
          <p:nvPr/>
        </p:nvGrpSpPr>
        <p:grpSpPr>
          <a:xfrm>
            <a:off x="7548205" y="4325767"/>
            <a:ext cx="129152" cy="119904"/>
            <a:chOff x="3131370" y="4979933"/>
            <a:chExt cx="120184" cy="120133"/>
          </a:xfr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</p:grpSpPr>
        <p:sp>
          <p:nvSpPr>
            <p:cNvPr id="46" name="Freeform 55">
              <a:extLst>
                <a:ext uri="{FF2B5EF4-FFF2-40B4-BE49-F238E27FC236}">
                  <a16:creationId xmlns:a16="http://schemas.microsoft.com/office/drawing/2014/main" id="{8D6B1270-A8B2-10B1-454C-DA6263932A24}"/>
                </a:ext>
              </a:extLst>
            </p:cNvPr>
            <p:cNvSpPr/>
            <p:nvPr/>
          </p:nvSpPr>
          <p:spPr>
            <a:xfrm>
              <a:off x="3131370" y="4979933"/>
              <a:ext cx="120184" cy="120133"/>
            </a:xfrm>
            <a:custGeom>
              <a:avLst/>
              <a:gdLst>
                <a:gd name="connsiteX0" fmla="*/ 60092 w 120184"/>
                <a:gd name="connsiteY0" fmla="*/ 120134 h 120133"/>
                <a:gd name="connsiteX1" fmla="*/ 120185 w 120184"/>
                <a:gd name="connsiteY1" fmla="*/ 60070 h 120133"/>
                <a:gd name="connsiteX2" fmla="*/ 60092 w 120184"/>
                <a:gd name="connsiteY2" fmla="*/ 0 h 120133"/>
                <a:gd name="connsiteX3" fmla="*/ 0 w 120184"/>
                <a:gd name="connsiteY3" fmla="*/ 60063 h 120133"/>
                <a:gd name="connsiteX4" fmla="*/ 0 w 120184"/>
                <a:gd name="connsiteY4" fmla="*/ 60070 h 120133"/>
                <a:gd name="connsiteX5" fmla="*/ 60092 w 120184"/>
                <a:gd name="connsiteY5" fmla="*/ 120134 h 120133"/>
                <a:gd name="connsiteX6" fmla="*/ 60092 w 120184"/>
                <a:gd name="connsiteY6" fmla="*/ 8814 h 120133"/>
                <a:gd name="connsiteX7" fmla="*/ 111320 w 120184"/>
                <a:gd name="connsiteY7" fmla="*/ 60070 h 120133"/>
                <a:gd name="connsiteX8" fmla="*/ 60092 w 120184"/>
                <a:gd name="connsiteY8" fmla="*/ 111320 h 120133"/>
                <a:gd name="connsiteX9" fmla="*/ 8866 w 120184"/>
                <a:gd name="connsiteY9" fmla="*/ 60070 h 120133"/>
                <a:gd name="connsiteX10" fmla="*/ 60092 w 120184"/>
                <a:gd name="connsiteY10" fmla="*/ 8814 h 1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184" h="120133">
                  <a:moveTo>
                    <a:pt x="60092" y="120134"/>
                  </a:moveTo>
                  <a:cubicBezTo>
                    <a:pt x="93300" y="120134"/>
                    <a:pt x="120185" y="93241"/>
                    <a:pt x="120185" y="60070"/>
                  </a:cubicBezTo>
                  <a:cubicBezTo>
                    <a:pt x="120185" y="26893"/>
                    <a:pt x="93300" y="0"/>
                    <a:pt x="60092" y="0"/>
                  </a:cubicBezTo>
                  <a:cubicBezTo>
                    <a:pt x="26959" y="0"/>
                    <a:pt x="73" y="26893"/>
                    <a:pt x="0" y="60063"/>
                  </a:cubicBezTo>
                  <a:cubicBezTo>
                    <a:pt x="0" y="60070"/>
                    <a:pt x="0" y="60070"/>
                    <a:pt x="0" y="60070"/>
                  </a:cubicBezTo>
                  <a:cubicBezTo>
                    <a:pt x="73" y="93226"/>
                    <a:pt x="26959" y="120097"/>
                    <a:pt x="60092" y="120134"/>
                  </a:cubicBezTo>
                  <a:close/>
                  <a:moveTo>
                    <a:pt x="60092" y="8814"/>
                  </a:moveTo>
                  <a:cubicBezTo>
                    <a:pt x="88431" y="8814"/>
                    <a:pt x="111320" y="31761"/>
                    <a:pt x="111320" y="60070"/>
                  </a:cubicBezTo>
                  <a:cubicBezTo>
                    <a:pt x="111320" y="88373"/>
                    <a:pt x="88431" y="111320"/>
                    <a:pt x="60092" y="111320"/>
                  </a:cubicBezTo>
                  <a:cubicBezTo>
                    <a:pt x="31826" y="111320"/>
                    <a:pt x="8866" y="88373"/>
                    <a:pt x="8866" y="60070"/>
                  </a:cubicBezTo>
                  <a:cubicBezTo>
                    <a:pt x="8866" y="31775"/>
                    <a:pt x="31826" y="8843"/>
                    <a:pt x="60092" y="8814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sp>
          <p:nvSpPr>
            <p:cNvPr id="47" name="Freeform 56">
              <a:extLst>
                <a:ext uri="{FF2B5EF4-FFF2-40B4-BE49-F238E27FC236}">
                  <a16:creationId xmlns:a16="http://schemas.microsoft.com/office/drawing/2014/main" id="{90E8F286-8B60-D9E8-0DBC-88B1D598BFBD}"/>
                </a:ext>
              </a:extLst>
            </p:cNvPr>
            <p:cNvSpPr/>
            <p:nvPr/>
          </p:nvSpPr>
          <p:spPr>
            <a:xfrm>
              <a:off x="3162616" y="5020195"/>
              <a:ext cx="64741" cy="43763"/>
            </a:xfrm>
            <a:custGeom>
              <a:avLst/>
              <a:gdLst>
                <a:gd name="connsiteX0" fmla="*/ 22235 w 64741"/>
                <a:gd name="connsiteY0" fmla="*/ 42471 h 43763"/>
                <a:gd name="connsiteX1" fmla="*/ 28484 w 64741"/>
                <a:gd name="connsiteY1" fmla="*/ 42471 h 43763"/>
                <a:gd name="connsiteX2" fmla="*/ 63434 w 64741"/>
                <a:gd name="connsiteY2" fmla="*/ 7521 h 43763"/>
                <a:gd name="connsiteX3" fmla="*/ 63434 w 64741"/>
                <a:gd name="connsiteY3" fmla="*/ 1286 h 43763"/>
                <a:gd name="connsiteX4" fmla="*/ 57185 w 64741"/>
                <a:gd name="connsiteY4" fmla="*/ 1286 h 43763"/>
                <a:gd name="connsiteX5" fmla="*/ 25359 w 64741"/>
                <a:gd name="connsiteY5" fmla="*/ 33127 h 43763"/>
                <a:gd name="connsiteX6" fmla="*/ 7557 w 64741"/>
                <a:gd name="connsiteY6" fmla="*/ 15303 h 43763"/>
                <a:gd name="connsiteX7" fmla="*/ 1308 w 64741"/>
                <a:gd name="connsiteY7" fmla="*/ 15303 h 43763"/>
                <a:gd name="connsiteX8" fmla="*/ 1308 w 64741"/>
                <a:gd name="connsiteY8" fmla="*/ 21537 h 4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41" h="43763">
                  <a:moveTo>
                    <a:pt x="22235" y="42471"/>
                  </a:moveTo>
                  <a:cubicBezTo>
                    <a:pt x="23979" y="44194"/>
                    <a:pt x="26740" y="44194"/>
                    <a:pt x="28484" y="42471"/>
                  </a:cubicBezTo>
                  <a:lnTo>
                    <a:pt x="63434" y="7521"/>
                  </a:lnTo>
                  <a:cubicBezTo>
                    <a:pt x="65178" y="5798"/>
                    <a:pt x="65178" y="3008"/>
                    <a:pt x="63434" y="1286"/>
                  </a:cubicBezTo>
                  <a:cubicBezTo>
                    <a:pt x="61690" y="-429"/>
                    <a:pt x="58929" y="-429"/>
                    <a:pt x="57185" y="1286"/>
                  </a:cubicBezTo>
                  <a:lnTo>
                    <a:pt x="25359" y="33127"/>
                  </a:lnTo>
                  <a:lnTo>
                    <a:pt x="7557" y="15303"/>
                  </a:lnTo>
                  <a:cubicBezTo>
                    <a:pt x="5813" y="13581"/>
                    <a:pt x="3052" y="13581"/>
                    <a:pt x="1308" y="15303"/>
                  </a:cubicBezTo>
                  <a:cubicBezTo>
                    <a:pt x="-436" y="17025"/>
                    <a:pt x="-436" y="19815"/>
                    <a:pt x="1308" y="21537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3B2B4DD-DC96-C14B-EE20-AF5F3879D7A3}"/>
              </a:ext>
            </a:extLst>
          </p:cNvPr>
          <p:cNvCxnSpPr>
            <a:cxnSpLocks/>
          </p:cNvCxnSpPr>
          <p:nvPr/>
        </p:nvCxnSpPr>
        <p:spPr>
          <a:xfrm flipH="1">
            <a:off x="6236138" y="4021509"/>
            <a:ext cx="173679" cy="310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46B367F-39D2-3350-B67A-6508A61C7E75}"/>
              </a:ext>
            </a:extLst>
          </p:cNvPr>
          <p:cNvCxnSpPr>
            <a:cxnSpLocks/>
          </p:cNvCxnSpPr>
          <p:nvPr/>
        </p:nvCxnSpPr>
        <p:spPr>
          <a:xfrm>
            <a:off x="6892171" y="4021509"/>
            <a:ext cx="151414" cy="453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2D361D59-DB7D-CCDF-3D1F-0558826760A6}"/>
              </a:ext>
            </a:extLst>
          </p:cNvPr>
          <p:cNvGrpSpPr/>
          <p:nvPr/>
        </p:nvGrpSpPr>
        <p:grpSpPr>
          <a:xfrm>
            <a:off x="10723880" y="2074275"/>
            <a:ext cx="1236943" cy="1145916"/>
            <a:chOff x="3470617" y="1828985"/>
            <a:chExt cx="2569971" cy="2572405"/>
          </a:xfrm>
        </p:grpSpPr>
        <p:sp>
          <p:nvSpPr>
            <p:cNvPr id="60" name="Shape 7033">
              <a:extLst>
                <a:ext uri="{FF2B5EF4-FFF2-40B4-BE49-F238E27FC236}">
                  <a16:creationId xmlns:a16="http://schemas.microsoft.com/office/drawing/2014/main" id="{D3D5C8C9-F161-05F0-7C75-6F52934F25AF}"/>
                </a:ext>
              </a:extLst>
            </p:cNvPr>
            <p:cNvSpPr/>
            <p:nvPr/>
          </p:nvSpPr>
          <p:spPr>
            <a:xfrm>
              <a:off x="3480268" y="1828985"/>
              <a:ext cx="2560320" cy="2560320"/>
            </a:xfrm>
            <a:prstGeom prst="arc">
              <a:avLst>
                <a:gd name="adj1" fmla="val 19803908"/>
                <a:gd name="adj2" fmla="val 17669316"/>
              </a:avLst>
            </a:prstGeom>
            <a:noFill/>
            <a:ln w="25400" cap="rnd" cmpd="sng">
              <a:solidFill>
                <a:srgbClr val="000000"/>
              </a:solidFill>
              <a:prstDash val="sysDot"/>
              <a:round/>
              <a:headEnd type="none" w="lg" len="med"/>
              <a:tailEnd type="none" w="lg" len="med"/>
            </a:ln>
          </p:spPr>
          <p:txBody>
            <a:bodyPr lIns="121824" tIns="60896" rIns="121824" bIns="60896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Roboto Condensed"/>
                <a:cs typeface="Calibri" panose="020F0502020204030204" pitchFamily="34" charset="0"/>
                <a:sym typeface="Roboto Condensed"/>
              </a:endParaRPr>
            </a:p>
          </p:txBody>
        </p:sp>
        <p:sp>
          <p:nvSpPr>
            <p:cNvPr id="61" name="Shape 1183">
              <a:extLst>
                <a:ext uri="{FF2B5EF4-FFF2-40B4-BE49-F238E27FC236}">
                  <a16:creationId xmlns:a16="http://schemas.microsoft.com/office/drawing/2014/main" id="{DC1ADE95-5E93-BDD7-EAB5-F05378AAC376}"/>
                </a:ext>
              </a:extLst>
            </p:cNvPr>
            <p:cNvSpPr txBox="1"/>
            <p:nvPr/>
          </p:nvSpPr>
          <p:spPr>
            <a:xfrm>
              <a:off x="3470617" y="1839591"/>
              <a:ext cx="2561798" cy="2561799"/>
            </a:xfrm>
            <a:prstGeom prst="ellipse">
              <a:avLst/>
            </a:prstGeom>
            <a:noFill/>
            <a:ln w="22225" cap="flat" cmpd="sng" algn="ctr">
              <a:noFill/>
              <a:prstDash val="solid"/>
            </a:ln>
            <a:effectLst/>
          </p:spPr>
          <p:txBody>
            <a:bodyPr lIns="0" tIns="91440" rIns="0" bIns="9144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Calibri" panose="020F0502020204030204" pitchFamily="34" charset="0"/>
                </a:rPr>
                <a:t>Search Order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9F90421-918D-4CE2-51EC-BC74AD106353}"/>
              </a:ext>
            </a:extLst>
          </p:cNvPr>
          <p:cNvGrpSpPr/>
          <p:nvPr/>
        </p:nvGrpSpPr>
        <p:grpSpPr>
          <a:xfrm>
            <a:off x="11649140" y="2117482"/>
            <a:ext cx="210957" cy="195165"/>
            <a:chOff x="3131370" y="4979933"/>
            <a:chExt cx="120184" cy="120133"/>
          </a:xfr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</p:grpSpPr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68BB6697-78A7-3683-5BE4-9211C72F6043}"/>
                </a:ext>
              </a:extLst>
            </p:cNvPr>
            <p:cNvSpPr/>
            <p:nvPr/>
          </p:nvSpPr>
          <p:spPr>
            <a:xfrm>
              <a:off x="3131370" y="4979933"/>
              <a:ext cx="120184" cy="120133"/>
            </a:xfrm>
            <a:custGeom>
              <a:avLst/>
              <a:gdLst>
                <a:gd name="connsiteX0" fmla="*/ 60092 w 120184"/>
                <a:gd name="connsiteY0" fmla="*/ 120134 h 120133"/>
                <a:gd name="connsiteX1" fmla="*/ 120185 w 120184"/>
                <a:gd name="connsiteY1" fmla="*/ 60070 h 120133"/>
                <a:gd name="connsiteX2" fmla="*/ 60092 w 120184"/>
                <a:gd name="connsiteY2" fmla="*/ 0 h 120133"/>
                <a:gd name="connsiteX3" fmla="*/ 0 w 120184"/>
                <a:gd name="connsiteY3" fmla="*/ 60063 h 120133"/>
                <a:gd name="connsiteX4" fmla="*/ 0 w 120184"/>
                <a:gd name="connsiteY4" fmla="*/ 60070 h 120133"/>
                <a:gd name="connsiteX5" fmla="*/ 60092 w 120184"/>
                <a:gd name="connsiteY5" fmla="*/ 120134 h 120133"/>
                <a:gd name="connsiteX6" fmla="*/ 60092 w 120184"/>
                <a:gd name="connsiteY6" fmla="*/ 8814 h 120133"/>
                <a:gd name="connsiteX7" fmla="*/ 111320 w 120184"/>
                <a:gd name="connsiteY7" fmla="*/ 60070 h 120133"/>
                <a:gd name="connsiteX8" fmla="*/ 60092 w 120184"/>
                <a:gd name="connsiteY8" fmla="*/ 111320 h 120133"/>
                <a:gd name="connsiteX9" fmla="*/ 8866 w 120184"/>
                <a:gd name="connsiteY9" fmla="*/ 60070 h 120133"/>
                <a:gd name="connsiteX10" fmla="*/ 60092 w 120184"/>
                <a:gd name="connsiteY10" fmla="*/ 8814 h 1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184" h="120133">
                  <a:moveTo>
                    <a:pt x="60092" y="120134"/>
                  </a:moveTo>
                  <a:cubicBezTo>
                    <a:pt x="93300" y="120134"/>
                    <a:pt x="120185" y="93241"/>
                    <a:pt x="120185" y="60070"/>
                  </a:cubicBezTo>
                  <a:cubicBezTo>
                    <a:pt x="120185" y="26893"/>
                    <a:pt x="93300" y="0"/>
                    <a:pt x="60092" y="0"/>
                  </a:cubicBezTo>
                  <a:cubicBezTo>
                    <a:pt x="26959" y="0"/>
                    <a:pt x="73" y="26893"/>
                    <a:pt x="0" y="60063"/>
                  </a:cubicBezTo>
                  <a:cubicBezTo>
                    <a:pt x="0" y="60070"/>
                    <a:pt x="0" y="60070"/>
                    <a:pt x="0" y="60070"/>
                  </a:cubicBezTo>
                  <a:cubicBezTo>
                    <a:pt x="73" y="93226"/>
                    <a:pt x="26959" y="120097"/>
                    <a:pt x="60092" y="120134"/>
                  </a:cubicBezTo>
                  <a:close/>
                  <a:moveTo>
                    <a:pt x="60092" y="8814"/>
                  </a:moveTo>
                  <a:cubicBezTo>
                    <a:pt x="88431" y="8814"/>
                    <a:pt x="111320" y="31761"/>
                    <a:pt x="111320" y="60070"/>
                  </a:cubicBezTo>
                  <a:cubicBezTo>
                    <a:pt x="111320" y="88373"/>
                    <a:pt x="88431" y="111320"/>
                    <a:pt x="60092" y="111320"/>
                  </a:cubicBezTo>
                  <a:cubicBezTo>
                    <a:pt x="31826" y="111320"/>
                    <a:pt x="8866" y="88373"/>
                    <a:pt x="8866" y="60070"/>
                  </a:cubicBezTo>
                  <a:cubicBezTo>
                    <a:pt x="8866" y="31775"/>
                    <a:pt x="31826" y="8843"/>
                    <a:pt x="60092" y="8814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sp>
          <p:nvSpPr>
            <p:cNvPr id="64" name="Freeform 50">
              <a:extLst>
                <a:ext uri="{FF2B5EF4-FFF2-40B4-BE49-F238E27FC236}">
                  <a16:creationId xmlns:a16="http://schemas.microsoft.com/office/drawing/2014/main" id="{B90D60BA-0BF0-CCCF-1175-5008ABB2557F}"/>
                </a:ext>
              </a:extLst>
            </p:cNvPr>
            <p:cNvSpPr/>
            <p:nvPr/>
          </p:nvSpPr>
          <p:spPr>
            <a:xfrm>
              <a:off x="3162616" y="5020195"/>
              <a:ext cx="64741" cy="43763"/>
            </a:xfrm>
            <a:custGeom>
              <a:avLst/>
              <a:gdLst>
                <a:gd name="connsiteX0" fmla="*/ 22235 w 64741"/>
                <a:gd name="connsiteY0" fmla="*/ 42471 h 43763"/>
                <a:gd name="connsiteX1" fmla="*/ 28484 w 64741"/>
                <a:gd name="connsiteY1" fmla="*/ 42471 h 43763"/>
                <a:gd name="connsiteX2" fmla="*/ 63434 w 64741"/>
                <a:gd name="connsiteY2" fmla="*/ 7521 h 43763"/>
                <a:gd name="connsiteX3" fmla="*/ 63434 w 64741"/>
                <a:gd name="connsiteY3" fmla="*/ 1286 h 43763"/>
                <a:gd name="connsiteX4" fmla="*/ 57185 w 64741"/>
                <a:gd name="connsiteY4" fmla="*/ 1286 h 43763"/>
                <a:gd name="connsiteX5" fmla="*/ 25359 w 64741"/>
                <a:gd name="connsiteY5" fmla="*/ 33127 h 43763"/>
                <a:gd name="connsiteX6" fmla="*/ 7557 w 64741"/>
                <a:gd name="connsiteY6" fmla="*/ 15303 h 43763"/>
                <a:gd name="connsiteX7" fmla="*/ 1308 w 64741"/>
                <a:gd name="connsiteY7" fmla="*/ 15303 h 43763"/>
                <a:gd name="connsiteX8" fmla="*/ 1308 w 64741"/>
                <a:gd name="connsiteY8" fmla="*/ 21537 h 4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41" h="43763">
                  <a:moveTo>
                    <a:pt x="22235" y="42471"/>
                  </a:moveTo>
                  <a:cubicBezTo>
                    <a:pt x="23979" y="44194"/>
                    <a:pt x="26740" y="44194"/>
                    <a:pt x="28484" y="42471"/>
                  </a:cubicBezTo>
                  <a:lnTo>
                    <a:pt x="63434" y="7521"/>
                  </a:lnTo>
                  <a:cubicBezTo>
                    <a:pt x="65178" y="5798"/>
                    <a:pt x="65178" y="3008"/>
                    <a:pt x="63434" y="1286"/>
                  </a:cubicBezTo>
                  <a:cubicBezTo>
                    <a:pt x="61690" y="-429"/>
                    <a:pt x="58929" y="-429"/>
                    <a:pt x="57185" y="1286"/>
                  </a:cubicBezTo>
                  <a:lnTo>
                    <a:pt x="25359" y="33127"/>
                  </a:lnTo>
                  <a:lnTo>
                    <a:pt x="7557" y="15303"/>
                  </a:lnTo>
                  <a:cubicBezTo>
                    <a:pt x="5813" y="13581"/>
                    <a:pt x="3052" y="13581"/>
                    <a:pt x="1308" y="15303"/>
                  </a:cubicBezTo>
                  <a:cubicBezTo>
                    <a:pt x="-436" y="17025"/>
                    <a:pt x="-436" y="19815"/>
                    <a:pt x="1308" y="21537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</p:grpSp>
      <p:sp>
        <p:nvSpPr>
          <p:cNvPr id="66" name="Arrow: Striped Right 65">
            <a:extLst>
              <a:ext uri="{FF2B5EF4-FFF2-40B4-BE49-F238E27FC236}">
                <a16:creationId xmlns:a16="http://schemas.microsoft.com/office/drawing/2014/main" id="{A8187569-11AA-4B96-51B4-12FEE036AD07}"/>
              </a:ext>
            </a:extLst>
          </p:cNvPr>
          <p:cNvSpPr/>
          <p:nvPr/>
        </p:nvSpPr>
        <p:spPr>
          <a:xfrm>
            <a:off x="8045752" y="3022505"/>
            <a:ext cx="2607897" cy="694480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EVENTUALLY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C1919D7-38D1-99EA-3927-D5689B3D7165}"/>
              </a:ext>
            </a:extLst>
          </p:cNvPr>
          <p:cNvCxnSpPr>
            <a:cxnSpLocks/>
            <a:stCxn id="27" idx="1"/>
          </p:cNvCxnSpPr>
          <p:nvPr/>
        </p:nvCxnSpPr>
        <p:spPr>
          <a:xfrm flipV="1">
            <a:off x="11341306" y="3224916"/>
            <a:ext cx="0" cy="930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Cylinder 72">
            <a:extLst>
              <a:ext uri="{FF2B5EF4-FFF2-40B4-BE49-F238E27FC236}">
                <a16:creationId xmlns:a16="http://schemas.microsoft.com/office/drawing/2014/main" id="{5E3CA801-9049-4BF3-B47C-07D2D8617F90}"/>
              </a:ext>
            </a:extLst>
          </p:cNvPr>
          <p:cNvSpPr/>
          <p:nvPr/>
        </p:nvSpPr>
        <p:spPr>
          <a:xfrm>
            <a:off x="6080406" y="5155229"/>
            <a:ext cx="311464" cy="412373"/>
          </a:xfrm>
          <a:prstGeom prst="can">
            <a:avLst/>
          </a:prstGeom>
          <a:solidFill>
            <a:srgbClr val="E997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74" name="Cylinder 73">
            <a:extLst>
              <a:ext uri="{FF2B5EF4-FFF2-40B4-BE49-F238E27FC236}">
                <a16:creationId xmlns:a16="http://schemas.microsoft.com/office/drawing/2014/main" id="{600E5D35-2F88-A06B-59B0-CA03D5A5926D}"/>
              </a:ext>
            </a:extLst>
          </p:cNvPr>
          <p:cNvSpPr/>
          <p:nvPr/>
        </p:nvSpPr>
        <p:spPr>
          <a:xfrm>
            <a:off x="7253036" y="5155229"/>
            <a:ext cx="311464" cy="412373"/>
          </a:xfrm>
          <a:prstGeom prst="can">
            <a:avLst/>
          </a:prstGeom>
          <a:solidFill>
            <a:srgbClr val="E997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19407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 animBg="1"/>
      <p:bldP spid="27" grpId="0" animBg="1"/>
      <p:bldP spid="32" grpId="0" animBg="1"/>
      <p:bldP spid="66" grpId="0" animBg="1"/>
      <p:bldP spid="73" grpId="0" animBg="1"/>
      <p:bldP spid="7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BDBD96-EBED-7DF4-288A-F2EFA6743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5A3C56-E491-49B2-93F3-63532DF516BC}" type="slidenum">
              <a:rPr lang="en-CA" smtClean="0"/>
              <a:pPr/>
              <a:t>23</a:t>
            </a:fld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8E4517-74B4-5ABD-3699-00EA08785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822" y="392870"/>
            <a:ext cx="11505237" cy="790605"/>
          </a:xfrm>
        </p:spPr>
        <p:txBody>
          <a:bodyPr/>
          <a:lstStyle/>
          <a:p>
            <a:r>
              <a:rPr lang="en-US" dirty="0"/>
              <a:t>Why do we need this? I can build my microservice so I get data now!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98C18F-071E-AA86-80A4-260CEBC3DE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7295" y="1629313"/>
            <a:ext cx="9753600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85">
            <a:extLst>
              <a:ext uri="{FF2B5EF4-FFF2-40B4-BE49-F238E27FC236}">
                <a16:creationId xmlns:a16="http://schemas.microsoft.com/office/drawing/2014/main" id="{CF21BA57-A277-33DB-95D4-E7DC86F18C9E}"/>
              </a:ext>
            </a:extLst>
          </p:cNvPr>
          <p:cNvSpPr txBox="1"/>
          <p:nvPr/>
        </p:nvSpPr>
        <p:spPr>
          <a:xfrm>
            <a:off x="69368" y="1742006"/>
            <a:ext cx="1857991" cy="9541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600" b="1" spc="20" dirty="0"/>
              <a:t>Example Business Transaction</a:t>
            </a:r>
          </a:p>
          <a:p>
            <a:pPr algn="r"/>
            <a:r>
              <a:rPr lang="en-US" sz="1400" dirty="0"/>
              <a:t>Holy Call Chain Batman!</a:t>
            </a:r>
          </a:p>
          <a:p>
            <a:pPr algn="r"/>
            <a:endParaRPr lang="en-US" sz="1600" spc="2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08E90E4-50C9-6150-16EC-CF8BA0784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7295" y="3198298"/>
            <a:ext cx="9753600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85">
            <a:extLst>
              <a:ext uri="{FF2B5EF4-FFF2-40B4-BE49-F238E27FC236}">
                <a16:creationId xmlns:a16="http://schemas.microsoft.com/office/drawing/2014/main" id="{71B4209D-D393-6477-8A0E-7B95D7F9725D}"/>
              </a:ext>
            </a:extLst>
          </p:cNvPr>
          <p:cNvSpPr txBox="1"/>
          <p:nvPr/>
        </p:nvSpPr>
        <p:spPr>
          <a:xfrm>
            <a:off x="69367" y="3254644"/>
            <a:ext cx="185799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600" b="1" spc="20" dirty="0"/>
              <a:t>One Broken Link</a:t>
            </a:r>
          </a:p>
          <a:p>
            <a:pPr algn="r"/>
            <a:r>
              <a:rPr lang="en-US" sz="1400" dirty="0"/>
              <a:t>Brings down the entire chain</a:t>
            </a:r>
          </a:p>
          <a:p>
            <a:pPr algn="r"/>
            <a:endParaRPr lang="en-US" sz="1600" spc="20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9C6C5C24-4C00-D14C-00EF-3120F9ABE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7295" y="4552950"/>
            <a:ext cx="912495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5">
            <a:extLst>
              <a:ext uri="{FF2B5EF4-FFF2-40B4-BE49-F238E27FC236}">
                <a16:creationId xmlns:a16="http://schemas.microsoft.com/office/drawing/2014/main" id="{488F6A2C-0C46-F1EB-05FC-2FD873896DB8}"/>
              </a:ext>
            </a:extLst>
          </p:cNvPr>
          <p:cNvSpPr txBox="1"/>
          <p:nvPr/>
        </p:nvSpPr>
        <p:spPr>
          <a:xfrm>
            <a:off x="150759" y="4823629"/>
            <a:ext cx="1857991" cy="13542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600" b="1" spc="20" dirty="0"/>
              <a:t>Eliminate Direct Calls</a:t>
            </a:r>
          </a:p>
          <a:p>
            <a:pPr algn="r"/>
            <a:r>
              <a:rPr lang="en-US" sz="1400" dirty="0"/>
              <a:t>Isolates failure points, eliminates coordinated transactions, enables a self-healing environment</a:t>
            </a:r>
          </a:p>
          <a:p>
            <a:pPr algn="r"/>
            <a:endParaRPr lang="en-US" sz="1600" spc="20" dirty="0"/>
          </a:p>
        </p:txBody>
      </p:sp>
    </p:spTree>
    <p:extLst>
      <p:ext uri="{BB962C8B-B14F-4D97-AF65-F5344CB8AC3E}">
        <p14:creationId xmlns:p14="http://schemas.microsoft.com/office/powerpoint/2010/main" val="2881351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BDBD96-EBED-7DF4-288A-F2EFA6743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5A3C56-E491-49B2-93F3-63532DF516BC}" type="slidenum">
              <a:rPr lang="en-CA" smtClean="0"/>
              <a:pPr/>
              <a:t>24</a:t>
            </a:fld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8E4517-74B4-5ABD-3699-00EA08785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881" y="286709"/>
            <a:ext cx="10676438" cy="531097"/>
          </a:xfrm>
        </p:spPr>
        <p:txBody>
          <a:bodyPr/>
          <a:lstStyle/>
          <a:p>
            <a:r>
              <a:rPr lang="en-US" dirty="0"/>
              <a:t>One way To achieve eventual consistency: </a:t>
            </a:r>
            <a:r>
              <a:rPr lang="en-US" b="1" dirty="0" err="1"/>
              <a:t>cqrs</a:t>
            </a:r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D1ACDC-B1CA-373A-B893-27F143C8CAA6}"/>
              </a:ext>
            </a:extLst>
          </p:cNvPr>
          <p:cNvSpPr txBox="1"/>
          <p:nvPr/>
        </p:nvSpPr>
        <p:spPr>
          <a:xfrm>
            <a:off x="3518411" y="817806"/>
            <a:ext cx="5259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C</a:t>
            </a:r>
            <a:r>
              <a:rPr lang="en-US" dirty="0"/>
              <a:t>ommand and </a:t>
            </a:r>
            <a:r>
              <a:rPr lang="en-US" b="1" u="sng" dirty="0"/>
              <a:t>Q</a:t>
            </a:r>
            <a:r>
              <a:rPr lang="en-US" dirty="0"/>
              <a:t>uery </a:t>
            </a:r>
            <a:r>
              <a:rPr lang="en-US" b="1" u="sng" dirty="0"/>
              <a:t>R</a:t>
            </a:r>
            <a:r>
              <a:rPr lang="en-US" dirty="0"/>
              <a:t>esponsibility </a:t>
            </a:r>
            <a:r>
              <a:rPr lang="en-US" b="1" u="sng" dirty="0"/>
              <a:t>S</a:t>
            </a:r>
            <a:r>
              <a:rPr lang="en-US" dirty="0"/>
              <a:t>egregation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97CBA8F1-D571-5BD5-57DD-B7C933A96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935" y="2602914"/>
            <a:ext cx="2876522" cy="1652171"/>
          </a:xfrm>
          <a:prstGeom prst="rect">
            <a:avLst/>
          </a:prstGeom>
        </p:spPr>
      </p:pic>
      <p:pic>
        <p:nvPicPr>
          <p:cNvPr id="39" name="Picture Placeholder 13" descr="person staring at blueprints on a wall">
            <a:extLst>
              <a:ext uri="{FF2B5EF4-FFF2-40B4-BE49-F238E27FC236}">
                <a16:creationId xmlns:a16="http://schemas.microsoft.com/office/drawing/2014/main" id="{228D8266-024F-0CD2-66A0-23171DF1D16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4341" b="4341"/>
          <a:stretch>
            <a:fillRect/>
          </a:stretch>
        </p:blipFill>
        <p:spPr>
          <a:xfrm>
            <a:off x="506391" y="1886235"/>
            <a:ext cx="3108325" cy="1892300"/>
          </a:xfrm>
          <a:prstGeom prst="rect">
            <a:avLst/>
          </a:prstGeom>
        </p:spPr>
      </p:pic>
      <p:pic>
        <p:nvPicPr>
          <p:cNvPr id="40" name="Picture Placeholder 15" descr="sticky notes on a clear dry erase board">
            <a:extLst>
              <a:ext uri="{FF2B5EF4-FFF2-40B4-BE49-F238E27FC236}">
                <a16:creationId xmlns:a16="http://schemas.microsoft.com/office/drawing/2014/main" id="{C721DC3B-7596-4BC7-67A6-9327309AB328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4341" b="4341"/>
          <a:stretch>
            <a:fillRect/>
          </a:stretch>
        </p:blipFill>
        <p:spPr>
          <a:xfrm>
            <a:off x="8316369" y="1988979"/>
            <a:ext cx="3108325" cy="1892300"/>
          </a:xfrm>
          <a:prstGeom prst="rect">
            <a:avLst/>
          </a:prstGeom>
        </p:spPr>
      </p:pic>
      <p:sp>
        <p:nvSpPr>
          <p:cNvPr id="41" name="Text Placeholder 5">
            <a:extLst>
              <a:ext uri="{FF2B5EF4-FFF2-40B4-BE49-F238E27FC236}">
                <a16:creationId xmlns:a16="http://schemas.microsoft.com/office/drawing/2014/main" id="{8BD64AD0-A5B5-9958-FF71-9ED298D2A31A}"/>
              </a:ext>
            </a:extLst>
          </p:cNvPr>
          <p:cNvSpPr txBox="1">
            <a:spLocks/>
          </p:cNvSpPr>
          <p:nvPr/>
        </p:nvSpPr>
        <p:spPr>
          <a:xfrm>
            <a:off x="506074" y="3931728"/>
            <a:ext cx="3108326" cy="25669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/>
            </a:pPr>
            <a:r>
              <a:rPr lang="en-US" spc="300" dirty="0"/>
              <a:t>Writes (Commands)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Often involve several systems and coordination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Are more tolerant to slow responses from users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endParaRPr lang="en-US" sz="14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endParaRPr lang="en-US" sz="14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/>
            </a:pPr>
            <a:endParaRPr lang="en-US" spc="300" dirty="0"/>
          </a:p>
          <a:p>
            <a:endParaRPr lang="en-US" dirty="0"/>
          </a:p>
        </p:txBody>
      </p:sp>
      <p:sp>
        <p:nvSpPr>
          <p:cNvPr id="43" name="Text Placeholder 5">
            <a:extLst>
              <a:ext uri="{FF2B5EF4-FFF2-40B4-BE49-F238E27FC236}">
                <a16:creationId xmlns:a16="http://schemas.microsoft.com/office/drawing/2014/main" id="{CB8E9A7A-5CB0-35EA-0537-FFAB3C159F96}"/>
              </a:ext>
            </a:extLst>
          </p:cNvPr>
          <p:cNvSpPr txBox="1">
            <a:spLocks/>
          </p:cNvSpPr>
          <p:nvPr/>
        </p:nvSpPr>
        <p:spPr>
          <a:xfrm>
            <a:off x="8377993" y="3931728"/>
            <a:ext cx="3108326" cy="25669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/>
            </a:pPr>
            <a:r>
              <a:rPr lang="en-US" spc="300" dirty="0"/>
              <a:t>Reads (Queries)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Speed is king, even at the cost of stale data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Data storage needs are much different than writes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endParaRPr lang="en-US" sz="14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/>
            </a:pPr>
            <a:endParaRPr lang="en-US" spc="3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1475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484E85-2A81-ED26-43BA-8C9CF646C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855779" cy="744132"/>
          </a:xfrm>
        </p:spPr>
        <p:txBody>
          <a:bodyPr/>
          <a:lstStyle/>
          <a:p>
            <a:r>
              <a:rPr lang="en-US" sz="3200" dirty="0"/>
              <a:t>How did we do it?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FFD0BE-74A4-F5C8-6060-B3A09022AD2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47500" y="6469063"/>
            <a:ext cx="444500" cy="365125"/>
          </a:xfrm>
        </p:spPr>
        <p:txBody>
          <a:bodyPr/>
          <a:lstStyle/>
          <a:p>
            <a:fld id="{525A3C56-E491-49B2-93F3-63532DF516BC}" type="slidenum">
              <a:rPr lang="en-CA" smtClean="0"/>
              <a:pPr/>
              <a:t>25</a:t>
            </a:fld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7B8608-AB04-FA38-3CA9-FD817F2993BF}"/>
              </a:ext>
            </a:extLst>
          </p:cNvPr>
          <p:cNvSpPr txBox="1"/>
          <p:nvPr/>
        </p:nvSpPr>
        <p:spPr>
          <a:xfrm>
            <a:off x="126363" y="805193"/>
            <a:ext cx="425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I promised a bonus slide on </a:t>
            </a:r>
            <a:r>
              <a:rPr lang="en-US" b="1" u="sng" dirty="0" err="1">
                <a:solidFill>
                  <a:schemeClr val="accent2">
                    <a:lumMod val="50000"/>
                  </a:schemeClr>
                </a:solidFill>
              </a:rPr>
              <a:t>elasticsearch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FA9FDD0-FAAE-2ABE-8CAF-5B6DD5723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9544" y="171450"/>
            <a:ext cx="7210425" cy="651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5908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BDBD96-EBED-7DF4-288A-F2EFA6743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5A3C56-E491-49B2-93F3-63532DF516BC}" type="slidenum">
              <a:rPr lang="en-CA" smtClean="0"/>
              <a:pPr/>
              <a:t>26</a:t>
            </a:fld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8E4517-74B4-5ABD-3699-00EA08785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71" y="200746"/>
            <a:ext cx="10676438" cy="531097"/>
          </a:xfrm>
        </p:spPr>
        <p:txBody>
          <a:bodyPr/>
          <a:lstStyle/>
          <a:p>
            <a:r>
              <a:rPr lang="en-US" dirty="0"/>
              <a:t>QUEUE-BASED LOAD LEVELING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70B8CE5-5975-9864-9B20-25460390B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006" y="565560"/>
            <a:ext cx="3658889" cy="2019986"/>
          </a:xfrm>
          <a:prstGeom prst="rect">
            <a:avLst/>
          </a:prstGeom>
        </p:spPr>
      </p:pic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984B302B-DB9E-0BD1-069C-E4DDE61883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073321"/>
              </p:ext>
            </p:extLst>
          </p:nvPr>
        </p:nvGraphicFramePr>
        <p:xfrm>
          <a:off x="4563903" y="1039672"/>
          <a:ext cx="7343019" cy="189217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47673">
                  <a:extLst>
                    <a:ext uri="{9D8B030D-6E8A-4147-A177-3AD203B41FA5}">
                      <a16:colId xmlns:a16="http://schemas.microsoft.com/office/drawing/2014/main" val="3845907159"/>
                    </a:ext>
                  </a:extLst>
                </a:gridCol>
                <a:gridCol w="2447673">
                  <a:extLst>
                    <a:ext uri="{9D8B030D-6E8A-4147-A177-3AD203B41FA5}">
                      <a16:colId xmlns:a16="http://schemas.microsoft.com/office/drawing/2014/main" val="644490399"/>
                    </a:ext>
                  </a:extLst>
                </a:gridCol>
                <a:gridCol w="2447673">
                  <a:extLst>
                    <a:ext uri="{9D8B030D-6E8A-4147-A177-3AD203B41FA5}">
                      <a16:colId xmlns:a16="http://schemas.microsoft.com/office/drawing/2014/main" val="475630223"/>
                    </a:ext>
                  </a:extLst>
                </a:gridCol>
              </a:tblGrid>
              <a:tr h="328394">
                <a:tc gridSpan="3">
                  <a:txBody>
                    <a:bodyPr/>
                    <a:lstStyle/>
                    <a:p>
                      <a:pPr algn="ctr"/>
                      <a:r>
                        <a:rPr lang="en-GB" sz="1500" b="1" dirty="0"/>
                        <a:t>INGESTION of Fulfilment Requests</a:t>
                      </a:r>
                    </a:p>
                  </a:txBody>
                  <a:tcPr marL="0" marR="0" marT="0" marB="91440">
                    <a:lnB w="19050" cap="flat" cmpd="sng" algn="ctr">
                      <a:solidFill>
                        <a:srgbClr val="D2D2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379086176"/>
                  </a:ext>
                </a:extLst>
              </a:tr>
              <a:tr h="15637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Tx/>
                        <a:buNone/>
                        <a:tabLst/>
                        <a:defRPr/>
                      </a:pPr>
                      <a:r>
                        <a:rPr kumimoji="0" lang="en-GB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itchFamily="34" charset="0"/>
                        </a:rPr>
                        <a:t>12/store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itchFamily="34" charset="0"/>
                        </a:rPr>
                        <a:t>What they told us</a:t>
                      </a:r>
                    </a:p>
                  </a:txBody>
                  <a:tcPr marL="45720" marR="45720" marT="91440" marB="0">
                    <a:lnT w="19050" cap="flat" cmpd="sng" algn="ctr">
                      <a:solidFill>
                        <a:srgbClr val="D2D2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Tx/>
                        <a:buNone/>
                        <a:tabLst/>
                        <a:defRPr/>
                      </a:pPr>
                      <a:r>
                        <a:rPr kumimoji="0" lang="en-GB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 pitchFamily="34" charset="0"/>
                        </a:rPr>
                        <a:t>~100k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 pitchFamily="34" charset="0"/>
                        </a:rPr>
                        <a:t>We Calculated</a:t>
                      </a:r>
                    </a:p>
                  </a:txBody>
                  <a:tcPr marL="45720" marR="45720" marT="91440" marB="0">
                    <a:lnT w="19050" cap="flat" cmpd="sng" algn="ctr">
                      <a:solidFill>
                        <a:srgbClr val="D2D2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Tx/>
                        <a:buNone/>
                        <a:tabLst/>
                        <a:defRPr/>
                      </a:pPr>
                      <a:r>
                        <a:rPr kumimoji="0" lang="en-GB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 pitchFamily="34" charset="0"/>
                        </a:rPr>
                        <a:t>500k+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Arial" pitchFamily="34" charset="0"/>
                        </a:rPr>
                        <a:t>What Really Happened</a:t>
                      </a:r>
                    </a:p>
                  </a:txBody>
                  <a:tcPr marL="45720" marR="45720" marT="91440" marB="0">
                    <a:lnT w="19050" cap="flat" cmpd="sng" algn="ctr">
                      <a:solidFill>
                        <a:srgbClr val="D2D2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00351728"/>
                  </a:ext>
                </a:extLst>
              </a:tr>
            </a:tbl>
          </a:graphicData>
        </a:graphic>
      </p:graphicFrame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4FFC02E-FC7C-EA28-7F62-753D6DBAD985}"/>
              </a:ext>
            </a:extLst>
          </p:cNvPr>
          <p:cNvSpPr/>
          <p:nvPr/>
        </p:nvSpPr>
        <p:spPr>
          <a:xfrm>
            <a:off x="1996154" y="4158941"/>
            <a:ext cx="1519796" cy="8387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Fulfillment Request Microservice</a:t>
            </a:r>
          </a:p>
        </p:txBody>
      </p:sp>
      <p:sp>
        <p:nvSpPr>
          <p:cNvPr id="28" name="Scroll: Vertical 27">
            <a:extLst>
              <a:ext uri="{FF2B5EF4-FFF2-40B4-BE49-F238E27FC236}">
                <a16:creationId xmlns:a16="http://schemas.microsoft.com/office/drawing/2014/main" id="{158116B6-52A5-04ED-1F05-99050B203162}"/>
              </a:ext>
            </a:extLst>
          </p:cNvPr>
          <p:cNvSpPr/>
          <p:nvPr/>
        </p:nvSpPr>
        <p:spPr>
          <a:xfrm>
            <a:off x="292617" y="3935073"/>
            <a:ext cx="290086" cy="286932"/>
          </a:xfrm>
          <a:prstGeom prst="verticalScroll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Scroll: Vertical 28">
            <a:extLst>
              <a:ext uri="{FF2B5EF4-FFF2-40B4-BE49-F238E27FC236}">
                <a16:creationId xmlns:a16="http://schemas.microsoft.com/office/drawing/2014/main" id="{23857165-11B8-5C31-CAD4-1E2F4C8B408B}"/>
              </a:ext>
            </a:extLst>
          </p:cNvPr>
          <p:cNvSpPr/>
          <p:nvPr/>
        </p:nvSpPr>
        <p:spPr>
          <a:xfrm>
            <a:off x="547085" y="4240923"/>
            <a:ext cx="290086" cy="286932"/>
          </a:xfrm>
          <a:prstGeom prst="verticalScroll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Scroll: Vertical 29">
            <a:extLst>
              <a:ext uri="{FF2B5EF4-FFF2-40B4-BE49-F238E27FC236}">
                <a16:creationId xmlns:a16="http://schemas.microsoft.com/office/drawing/2014/main" id="{248D0F00-14DE-6B11-D41B-AF45C8625308}"/>
              </a:ext>
            </a:extLst>
          </p:cNvPr>
          <p:cNvSpPr/>
          <p:nvPr/>
        </p:nvSpPr>
        <p:spPr>
          <a:xfrm>
            <a:off x="211687" y="4527855"/>
            <a:ext cx="290086" cy="286932"/>
          </a:xfrm>
          <a:prstGeom prst="verticalScroll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Scroll: Vertical 30">
            <a:extLst>
              <a:ext uri="{FF2B5EF4-FFF2-40B4-BE49-F238E27FC236}">
                <a16:creationId xmlns:a16="http://schemas.microsoft.com/office/drawing/2014/main" id="{FA6BA89F-74B4-24FD-AFCF-5B6204C67ECE}"/>
              </a:ext>
            </a:extLst>
          </p:cNvPr>
          <p:cNvSpPr/>
          <p:nvPr/>
        </p:nvSpPr>
        <p:spPr>
          <a:xfrm>
            <a:off x="487176" y="4833705"/>
            <a:ext cx="290086" cy="286932"/>
          </a:xfrm>
          <a:prstGeom prst="verticalScroll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lowchart: Direct Access Storage 31">
            <a:extLst>
              <a:ext uri="{FF2B5EF4-FFF2-40B4-BE49-F238E27FC236}">
                <a16:creationId xmlns:a16="http://schemas.microsoft.com/office/drawing/2014/main" id="{E0124047-86B3-0065-1331-63BC1EA64ADF}"/>
              </a:ext>
            </a:extLst>
          </p:cNvPr>
          <p:cNvSpPr/>
          <p:nvPr/>
        </p:nvSpPr>
        <p:spPr>
          <a:xfrm>
            <a:off x="4109410" y="4323490"/>
            <a:ext cx="1696266" cy="559363"/>
          </a:xfrm>
          <a:prstGeom prst="flowChartMagneticDrum">
            <a:avLst/>
          </a:prstGeom>
          <a:solidFill>
            <a:srgbClr val="89898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RabbitMQ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AC2E9A7-803F-5920-B9EF-D1CFBFE9BA8F}"/>
              </a:ext>
            </a:extLst>
          </p:cNvPr>
          <p:cNvSpPr txBox="1"/>
          <p:nvPr/>
        </p:nvSpPr>
        <p:spPr>
          <a:xfrm>
            <a:off x="2383983" y="5163249"/>
            <a:ext cx="15845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u="sng" dirty="0"/>
              <a:t>Basic</a:t>
            </a:r>
            <a:r>
              <a:rPr lang="en-US" dirty="0"/>
              <a:t> Validation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F7470B8-6D3A-CD50-58CF-9CE38A2B4A93}"/>
              </a:ext>
            </a:extLst>
          </p:cNvPr>
          <p:cNvSpPr txBox="1"/>
          <p:nvPr/>
        </p:nvSpPr>
        <p:spPr>
          <a:xfrm>
            <a:off x="211687" y="5303518"/>
            <a:ext cx="183186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Lightweight</a:t>
            </a:r>
            <a:r>
              <a:rPr lang="en-US" b="1" u="sng" dirty="0"/>
              <a:t> </a:t>
            </a:r>
            <a:r>
              <a:rPr lang="en-US" dirty="0"/>
              <a:t>messages (JSON)</a:t>
            </a:r>
          </a:p>
          <a:p>
            <a:pPr algn="ctr"/>
            <a:r>
              <a:rPr lang="en-US" b="1" u="sng" dirty="0"/>
              <a:t>NO</a:t>
            </a:r>
            <a:r>
              <a:rPr lang="en-US" dirty="0"/>
              <a:t> order details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FB5C1F9-8E04-44E4-FA46-28762DBE6325}"/>
              </a:ext>
            </a:extLst>
          </p:cNvPr>
          <p:cNvSpPr/>
          <p:nvPr/>
        </p:nvSpPr>
        <p:spPr>
          <a:xfrm>
            <a:off x="6386325" y="4029211"/>
            <a:ext cx="1519796" cy="838727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A05723E2-29C3-1A56-809B-A07DEBBBE70A}"/>
              </a:ext>
            </a:extLst>
          </p:cNvPr>
          <p:cNvSpPr/>
          <p:nvPr/>
        </p:nvSpPr>
        <p:spPr>
          <a:xfrm>
            <a:off x="6538725" y="4181611"/>
            <a:ext cx="1519796" cy="838727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57A109D-B478-7368-573C-A1F9CF17DC11}"/>
              </a:ext>
            </a:extLst>
          </p:cNvPr>
          <p:cNvSpPr/>
          <p:nvPr/>
        </p:nvSpPr>
        <p:spPr>
          <a:xfrm>
            <a:off x="6691125" y="4334011"/>
            <a:ext cx="1519796" cy="838727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2F6EB964-31AC-5726-50E3-857D250CB0A1}"/>
              </a:ext>
            </a:extLst>
          </p:cNvPr>
          <p:cNvSpPr/>
          <p:nvPr/>
        </p:nvSpPr>
        <p:spPr>
          <a:xfrm>
            <a:off x="6843525" y="4486411"/>
            <a:ext cx="1519796" cy="838727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Fulfillment Handler Microservice</a:t>
            </a:r>
          </a:p>
        </p:txBody>
      </p:sp>
      <p:sp>
        <p:nvSpPr>
          <p:cNvPr id="41" name="Pentagon 17">
            <a:extLst>
              <a:ext uri="{FF2B5EF4-FFF2-40B4-BE49-F238E27FC236}">
                <a16:creationId xmlns:a16="http://schemas.microsoft.com/office/drawing/2014/main" id="{7BF40B60-8A9D-3FCA-6522-069267DAAFFD}"/>
              </a:ext>
            </a:extLst>
          </p:cNvPr>
          <p:cNvSpPr/>
          <p:nvPr/>
        </p:nvSpPr>
        <p:spPr bwMode="gray">
          <a:xfrm>
            <a:off x="582703" y="3125012"/>
            <a:ext cx="3981200" cy="364402"/>
          </a:xfrm>
          <a:prstGeom prst="homePlate">
            <a:avLst/>
          </a:prstGeom>
          <a:solidFill>
            <a:srgbClr val="92D050"/>
          </a:solidFill>
          <a:ln w="9525" algn="ctr">
            <a:noFill/>
            <a:miter lim="800000"/>
            <a:headEnd/>
            <a:tailEnd/>
          </a:ln>
          <a:effectLst/>
        </p:spPr>
        <p:txBody>
          <a:bodyPr lIns="63500" tIns="0" rIns="64800" bIns="0" rtlCol="0" anchor="ctr"/>
          <a:lstStyle/>
          <a:p>
            <a:pPr algn="ctr">
              <a:spcBef>
                <a:spcPct val="0"/>
              </a:spcBef>
              <a:buClrTx/>
              <a:buSzPct val="90000"/>
            </a:pP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cs typeface="Arial" pitchFamily="34" charset="0"/>
              </a:rPr>
              <a:t>Extremely Fast, few moving parts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FCBE474-D85E-DDE7-3FDE-A2CD6A1C5D29}"/>
              </a:ext>
            </a:extLst>
          </p:cNvPr>
          <p:cNvSpPr txBox="1"/>
          <p:nvPr/>
        </p:nvSpPr>
        <p:spPr>
          <a:xfrm>
            <a:off x="4957543" y="5160337"/>
            <a:ext cx="16962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u="sng" dirty="0"/>
              <a:t>Scales UP</a:t>
            </a:r>
            <a:endParaRPr lang="en-US" dirty="0"/>
          </a:p>
          <a:p>
            <a:pPr algn="ctr"/>
            <a:r>
              <a:rPr lang="en-US" dirty="0"/>
              <a:t>Can handle </a:t>
            </a:r>
            <a:r>
              <a:rPr lang="en-US" dirty="0" err="1"/>
              <a:t>bursty</a:t>
            </a:r>
            <a:r>
              <a:rPr lang="en-US" dirty="0"/>
              <a:t> traffic like a champ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2F24C19-6961-6C41-7C53-390195BB10E0}"/>
              </a:ext>
            </a:extLst>
          </p:cNvPr>
          <p:cNvSpPr/>
          <p:nvPr/>
        </p:nvSpPr>
        <p:spPr>
          <a:xfrm>
            <a:off x="9232556" y="3882692"/>
            <a:ext cx="2334583" cy="838727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External Systems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7C5837E-B3C8-4347-6692-142F88C21017}"/>
              </a:ext>
            </a:extLst>
          </p:cNvPr>
          <p:cNvSpPr txBox="1"/>
          <p:nvPr/>
        </p:nvSpPr>
        <p:spPr>
          <a:xfrm>
            <a:off x="7329559" y="5509494"/>
            <a:ext cx="226616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Fetch full order details, perform full validation, leverage other microservices</a:t>
            </a:r>
          </a:p>
        </p:txBody>
      </p:sp>
      <p:sp>
        <p:nvSpPr>
          <p:cNvPr id="48" name="Cylinder 47">
            <a:extLst>
              <a:ext uri="{FF2B5EF4-FFF2-40B4-BE49-F238E27FC236}">
                <a16:creationId xmlns:a16="http://schemas.microsoft.com/office/drawing/2014/main" id="{76A43291-CF45-562C-D790-49793304DD28}"/>
              </a:ext>
            </a:extLst>
          </p:cNvPr>
          <p:cNvSpPr/>
          <p:nvPr/>
        </p:nvSpPr>
        <p:spPr>
          <a:xfrm>
            <a:off x="10250798" y="5222748"/>
            <a:ext cx="1103256" cy="874776"/>
          </a:xfrm>
          <a:prstGeom prst="can">
            <a:avLst/>
          </a:prstGeom>
          <a:solidFill>
            <a:srgbClr val="E997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Transactional DB</a:t>
            </a:r>
          </a:p>
        </p:txBody>
      </p: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CAE6124C-2112-C08B-E904-D6B92F9F80D9}"/>
              </a:ext>
            </a:extLst>
          </p:cNvPr>
          <p:cNvCxnSpPr>
            <a:cxnSpLocks/>
            <a:stCxn id="46" idx="1"/>
          </p:cNvCxnSpPr>
          <p:nvPr/>
        </p:nvCxnSpPr>
        <p:spPr>
          <a:xfrm rot="10800000" flipV="1">
            <a:off x="8424006" y="4302056"/>
            <a:ext cx="808550" cy="364516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CBAB8E02-73DA-59B0-B9C5-ACBA28CF4213}"/>
              </a:ext>
            </a:extLst>
          </p:cNvPr>
          <p:cNvCxnSpPr>
            <a:cxnSpLocks/>
            <a:stCxn id="39" idx="3"/>
            <a:endCxn id="48" idx="2"/>
          </p:cNvCxnSpPr>
          <p:nvPr/>
        </p:nvCxnSpPr>
        <p:spPr>
          <a:xfrm>
            <a:off x="8363321" y="4905775"/>
            <a:ext cx="1887477" cy="754361"/>
          </a:xfrm>
          <a:prstGeom prst="bentConnector3">
            <a:avLst>
              <a:gd name="adj1" fmla="val 60336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40DE5F6D-2F67-8A3B-E25B-CFC33D9D6DB6}"/>
              </a:ext>
            </a:extLst>
          </p:cNvPr>
          <p:cNvCxnSpPr>
            <a:cxnSpLocks/>
            <a:stCxn id="32" idx="4"/>
          </p:cNvCxnSpPr>
          <p:nvPr/>
        </p:nvCxnSpPr>
        <p:spPr>
          <a:xfrm flipV="1">
            <a:off x="5805676" y="4600974"/>
            <a:ext cx="580649" cy="2198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0DBFD96E-99B5-20EA-1A0B-45DFC1297693}"/>
              </a:ext>
            </a:extLst>
          </p:cNvPr>
          <p:cNvCxnSpPr>
            <a:cxnSpLocks/>
          </p:cNvCxnSpPr>
          <p:nvPr/>
        </p:nvCxnSpPr>
        <p:spPr>
          <a:xfrm flipV="1">
            <a:off x="3524970" y="4642884"/>
            <a:ext cx="580649" cy="2198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6D5EF488-A88C-9A5C-6EC8-67486362F317}"/>
              </a:ext>
            </a:extLst>
          </p:cNvPr>
          <p:cNvCxnSpPr>
            <a:cxnSpLocks/>
          </p:cNvCxnSpPr>
          <p:nvPr/>
        </p:nvCxnSpPr>
        <p:spPr>
          <a:xfrm>
            <a:off x="804543" y="4618582"/>
            <a:ext cx="1164331" cy="1872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Pentagon 17">
            <a:extLst>
              <a:ext uri="{FF2B5EF4-FFF2-40B4-BE49-F238E27FC236}">
                <a16:creationId xmlns:a16="http://schemas.microsoft.com/office/drawing/2014/main" id="{E4639CE9-B52D-F6F8-80ED-47D0F0B69565}"/>
              </a:ext>
            </a:extLst>
          </p:cNvPr>
          <p:cNvSpPr/>
          <p:nvPr/>
        </p:nvSpPr>
        <p:spPr bwMode="gray">
          <a:xfrm>
            <a:off x="4663208" y="3131924"/>
            <a:ext cx="6992343" cy="364402"/>
          </a:xfrm>
          <a:prstGeom prst="homePlate">
            <a:avLst/>
          </a:prstGeom>
          <a:solidFill>
            <a:schemeClr val="accent1">
              <a:lumMod val="50000"/>
            </a:schemeClr>
          </a:solidFill>
          <a:ln w="9525" algn="ctr">
            <a:noFill/>
            <a:miter lim="800000"/>
            <a:headEnd/>
            <a:tailEnd/>
          </a:ln>
          <a:effectLst/>
        </p:spPr>
        <p:txBody>
          <a:bodyPr lIns="63500" tIns="0" rIns="64800" bIns="0" rtlCol="0" anchor="ctr"/>
          <a:lstStyle/>
          <a:p>
            <a:pPr algn="ctr">
              <a:spcBef>
                <a:spcPct val="0"/>
              </a:spcBef>
              <a:buClrTx/>
              <a:buSzPct val="90000"/>
            </a:pPr>
            <a:r>
              <a:rPr lang="en-US" sz="1600" b="1" dirty="0">
                <a:solidFill>
                  <a:schemeClr val="bg1"/>
                </a:solidFill>
                <a:cs typeface="Arial" pitchFamily="34" charset="0"/>
              </a:rPr>
              <a:t>Many moving parts, slower, eventual consistency</a:t>
            </a:r>
          </a:p>
        </p:txBody>
      </p:sp>
    </p:spTree>
    <p:extLst>
      <p:ext uri="{BB962C8B-B14F-4D97-AF65-F5344CB8AC3E}">
        <p14:creationId xmlns:p14="http://schemas.microsoft.com/office/powerpoint/2010/main" val="2169238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4" grpId="0"/>
      <p:bldP spid="35" grpId="0"/>
      <p:bldP spid="36" grpId="0" animBg="1"/>
      <p:bldP spid="37" grpId="0" animBg="1"/>
      <p:bldP spid="38" grpId="0" animBg="1"/>
      <p:bldP spid="39" grpId="0" animBg="1"/>
      <p:bldP spid="41" grpId="0" animBg="1"/>
      <p:bldP spid="45" grpId="0"/>
      <p:bldP spid="46" grpId="0" animBg="1"/>
      <p:bldP spid="47" grpId="0"/>
      <p:bldP spid="48" grpId="0" animBg="1"/>
      <p:bldP spid="7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100000">
              <a:schemeClr val="accent2">
                <a:lumMod val="97000"/>
                <a:lumOff val="3000"/>
              </a:schemeClr>
            </a:gs>
            <a:gs pos="50000">
              <a:schemeClr val="accent1"/>
            </a:gs>
          </a:gsLst>
          <a:lin ang="108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BDBD96-EBED-7DF4-288A-F2EFA6743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5A3C56-E491-49B2-93F3-63532DF516BC}" type="slidenum">
              <a:rPr lang="en-CA" smtClean="0"/>
              <a:pPr/>
              <a:t>27</a:t>
            </a:fld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8E4517-74B4-5ABD-3699-00EA08785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781" y="476736"/>
            <a:ext cx="10676438" cy="531097"/>
          </a:xfrm>
          <a:noFill/>
        </p:spPr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LEVERAGE SERVICE BUS FOR DOMAIN EVENTS</a:t>
            </a:r>
          </a:p>
        </p:txBody>
      </p:sp>
      <p:sp>
        <p:nvSpPr>
          <p:cNvPr id="4" name="Flowchart: Direct Access Storage 3">
            <a:extLst>
              <a:ext uri="{FF2B5EF4-FFF2-40B4-BE49-F238E27FC236}">
                <a16:creationId xmlns:a16="http://schemas.microsoft.com/office/drawing/2014/main" id="{4BDC073A-4F52-20E2-4112-5FB6540C8186}"/>
              </a:ext>
            </a:extLst>
          </p:cNvPr>
          <p:cNvSpPr/>
          <p:nvPr/>
        </p:nvSpPr>
        <p:spPr>
          <a:xfrm>
            <a:off x="5420130" y="4514135"/>
            <a:ext cx="2045477" cy="642398"/>
          </a:xfrm>
          <a:prstGeom prst="flowChartMagneticDrum">
            <a:avLst/>
          </a:prstGeom>
          <a:solidFill>
            <a:srgbClr val="89898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RabbitMQ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EC95138-168F-F1E4-68B6-8D1CFAA007D3}"/>
              </a:ext>
            </a:extLst>
          </p:cNvPr>
          <p:cNvGrpSpPr/>
          <p:nvPr/>
        </p:nvGrpSpPr>
        <p:grpSpPr>
          <a:xfrm>
            <a:off x="4220483" y="2877960"/>
            <a:ext cx="4398418" cy="2661172"/>
            <a:chOff x="1489475" y="1853832"/>
            <a:chExt cx="4398418" cy="2661172"/>
          </a:xfrm>
        </p:grpSpPr>
        <p:grpSp>
          <p:nvGrpSpPr>
            <p:cNvPr id="35" name="Group 107">
              <a:extLst>
                <a:ext uri="{FF2B5EF4-FFF2-40B4-BE49-F238E27FC236}">
                  <a16:creationId xmlns:a16="http://schemas.microsoft.com/office/drawing/2014/main" id="{ED18C559-A984-5151-2933-12B27B75C2E0}"/>
                </a:ext>
              </a:extLst>
            </p:cNvPr>
            <p:cNvGrpSpPr/>
            <p:nvPr/>
          </p:nvGrpSpPr>
          <p:grpSpPr>
            <a:xfrm>
              <a:off x="3612559" y="4376134"/>
              <a:ext cx="257964" cy="138870"/>
              <a:chOff x="3684588" y="3324226"/>
              <a:chExt cx="2816225" cy="1516063"/>
            </a:xfrm>
            <a:solidFill>
              <a:schemeClr val="accent6">
                <a:lumMod val="60000"/>
                <a:lumOff val="40000"/>
              </a:schemeClr>
            </a:solidFill>
          </p:grpSpPr>
          <p:sp>
            <p:nvSpPr>
              <p:cNvPr id="36" name="Freeform 7">
                <a:extLst>
                  <a:ext uri="{FF2B5EF4-FFF2-40B4-BE49-F238E27FC236}">
                    <a16:creationId xmlns:a16="http://schemas.microsoft.com/office/drawing/2014/main" id="{1FBC2C83-4BCE-48A8-2900-7B109C2127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4463" y="4838701"/>
                <a:ext cx="6350" cy="1588"/>
              </a:xfrm>
              <a:custGeom>
                <a:avLst/>
                <a:gdLst>
                  <a:gd name="T0" fmla="*/ 4 w 4"/>
                  <a:gd name="T1" fmla="*/ 0 h 1"/>
                  <a:gd name="T2" fmla="*/ 3 w 4"/>
                  <a:gd name="T3" fmla="*/ 0 h 1"/>
                  <a:gd name="T4" fmla="*/ 0 w 4"/>
                  <a:gd name="T5" fmla="*/ 1 h 1"/>
                  <a:gd name="T6" fmla="*/ 3 w 4"/>
                  <a:gd name="T7" fmla="*/ 0 h 1"/>
                  <a:gd name="T8" fmla="*/ 4 w 4"/>
                  <a:gd name="T9" fmla="*/ 0 h 1"/>
                  <a:gd name="T10" fmla="*/ 4 w 4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lnTo>
                      <a:pt x="3" y="0"/>
                    </a:lnTo>
                    <a:lnTo>
                      <a:pt x="0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accent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7" name="Freeform 8">
                <a:extLst>
                  <a:ext uri="{FF2B5EF4-FFF2-40B4-BE49-F238E27FC236}">
                    <a16:creationId xmlns:a16="http://schemas.microsoft.com/office/drawing/2014/main" id="{8EAD5AE0-2F40-3347-FC34-490958646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4588" y="3324226"/>
                <a:ext cx="30163" cy="0"/>
              </a:xfrm>
              <a:custGeom>
                <a:avLst/>
                <a:gdLst>
                  <a:gd name="T0" fmla="*/ 19 w 19"/>
                  <a:gd name="T1" fmla="*/ 0 w 19"/>
                  <a:gd name="T2" fmla="*/ 19 w 19"/>
                  <a:gd name="T3" fmla="*/ 19 w 19"/>
                  <a:gd name="T4" fmla="*/ 19 w 1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9">
                    <a:moveTo>
                      <a:pt x="19" y="0"/>
                    </a:moveTo>
                    <a:lnTo>
                      <a:pt x="0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accent1"/>
                  </a:solidFill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7" name="Group 111">
              <a:extLst>
                <a:ext uri="{FF2B5EF4-FFF2-40B4-BE49-F238E27FC236}">
                  <a16:creationId xmlns:a16="http://schemas.microsoft.com/office/drawing/2014/main" id="{E3661A2A-4456-981C-D363-D8D0C4397B9A}"/>
                </a:ext>
              </a:extLst>
            </p:cNvPr>
            <p:cNvGrpSpPr/>
            <p:nvPr/>
          </p:nvGrpSpPr>
          <p:grpSpPr>
            <a:xfrm>
              <a:off x="1489475" y="1853832"/>
              <a:ext cx="4398418" cy="2483992"/>
              <a:chOff x="1474791" y="1857504"/>
              <a:chExt cx="4398418" cy="2483992"/>
            </a:xfrm>
          </p:grpSpPr>
          <p:sp>
            <p:nvSpPr>
              <p:cNvPr id="8" name="Freeform 13">
                <a:extLst>
                  <a:ext uri="{FF2B5EF4-FFF2-40B4-BE49-F238E27FC236}">
                    <a16:creationId xmlns:a16="http://schemas.microsoft.com/office/drawing/2014/main" id="{F7329A2F-7154-6EEA-DE2F-F85406001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3405" y="2658794"/>
                <a:ext cx="2787683" cy="1395944"/>
              </a:xfrm>
              <a:custGeom>
                <a:avLst/>
                <a:gdLst>
                  <a:gd name="T0" fmla="*/ 1821 w 3642"/>
                  <a:gd name="T1" fmla="*/ 0 h 1821"/>
                  <a:gd name="T2" fmla="*/ 3109 w 3642"/>
                  <a:gd name="T3" fmla="*/ 533 h 1821"/>
                  <a:gd name="T4" fmla="*/ 3642 w 3642"/>
                  <a:gd name="T5" fmla="*/ 1821 h 1821"/>
                  <a:gd name="T6" fmla="*/ 3619 w 3642"/>
                  <a:gd name="T7" fmla="*/ 1821 h 1821"/>
                  <a:gd name="T8" fmla="*/ 3092 w 3642"/>
                  <a:gd name="T9" fmla="*/ 550 h 1821"/>
                  <a:gd name="T10" fmla="*/ 1821 w 3642"/>
                  <a:gd name="T11" fmla="*/ 23 h 1821"/>
                  <a:gd name="T12" fmla="*/ 550 w 3642"/>
                  <a:gd name="T13" fmla="*/ 550 h 1821"/>
                  <a:gd name="T14" fmla="*/ 23 w 3642"/>
                  <a:gd name="T15" fmla="*/ 1821 h 1821"/>
                  <a:gd name="T16" fmla="*/ 0 w 3642"/>
                  <a:gd name="T17" fmla="*/ 1821 h 1821"/>
                  <a:gd name="T18" fmla="*/ 533 w 3642"/>
                  <a:gd name="T19" fmla="*/ 533 h 1821"/>
                  <a:gd name="T20" fmla="*/ 1821 w 3642"/>
                  <a:gd name="T21" fmla="*/ 0 h 18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42" h="1821">
                    <a:moveTo>
                      <a:pt x="1821" y="0"/>
                    </a:moveTo>
                    <a:cubicBezTo>
                      <a:pt x="2324" y="0"/>
                      <a:pt x="2779" y="204"/>
                      <a:pt x="3109" y="533"/>
                    </a:cubicBezTo>
                    <a:cubicBezTo>
                      <a:pt x="3438" y="863"/>
                      <a:pt x="3642" y="1318"/>
                      <a:pt x="3642" y="1821"/>
                    </a:cubicBezTo>
                    <a:cubicBezTo>
                      <a:pt x="3619" y="1821"/>
                      <a:pt x="3619" y="1821"/>
                      <a:pt x="3619" y="1821"/>
                    </a:cubicBezTo>
                    <a:cubicBezTo>
                      <a:pt x="3619" y="1324"/>
                      <a:pt x="3417" y="875"/>
                      <a:pt x="3092" y="550"/>
                    </a:cubicBezTo>
                    <a:cubicBezTo>
                      <a:pt x="2767" y="224"/>
                      <a:pt x="2317" y="23"/>
                      <a:pt x="1821" y="23"/>
                    </a:cubicBezTo>
                    <a:cubicBezTo>
                      <a:pt x="1325" y="23"/>
                      <a:pt x="875" y="224"/>
                      <a:pt x="550" y="550"/>
                    </a:cubicBezTo>
                    <a:cubicBezTo>
                      <a:pt x="224" y="875"/>
                      <a:pt x="23" y="1324"/>
                      <a:pt x="23" y="1821"/>
                    </a:cubicBezTo>
                    <a:cubicBezTo>
                      <a:pt x="0" y="1821"/>
                      <a:pt x="0" y="1821"/>
                      <a:pt x="0" y="1821"/>
                    </a:cubicBezTo>
                    <a:cubicBezTo>
                      <a:pt x="0" y="1318"/>
                      <a:pt x="204" y="863"/>
                      <a:pt x="533" y="533"/>
                    </a:cubicBezTo>
                    <a:cubicBezTo>
                      <a:pt x="863" y="204"/>
                      <a:pt x="1318" y="0"/>
                      <a:pt x="1821" y="0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Arial" panose="020B0604020202020204" pitchFamily="34" charset="0"/>
                </a:endParaRPr>
              </a:p>
            </p:txBody>
          </p:sp>
          <p:grpSp>
            <p:nvGrpSpPr>
              <p:cNvPr id="9" name="Group 102">
                <a:extLst>
                  <a:ext uri="{FF2B5EF4-FFF2-40B4-BE49-F238E27FC236}">
                    <a16:creationId xmlns:a16="http://schemas.microsoft.com/office/drawing/2014/main" id="{4D4FB4DF-55D8-4770-94F5-00BF16F55B3A}"/>
                  </a:ext>
                </a:extLst>
              </p:cNvPr>
              <p:cNvGrpSpPr/>
              <p:nvPr/>
            </p:nvGrpSpPr>
            <p:grpSpPr>
              <a:xfrm>
                <a:off x="3390910" y="1857504"/>
                <a:ext cx="572673" cy="833246"/>
                <a:chOff x="3390910" y="1857504"/>
                <a:chExt cx="572673" cy="833246"/>
              </a:xfrm>
            </p:grpSpPr>
            <p:grpSp>
              <p:nvGrpSpPr>
                <p:cNvPr id="30" name="Group 91">
                  <a:extLst>
                    <a:ext uri="{FF2B5EF4-FFF2-40B4-BE49-F238E27FC236}">
                      <a16:creationId xmlns:a16="http://schemas.microsoft.com/office/drawing/2014/main" id="{8106CC18-0723-3659-19F3-014E20C08DB8}"/>
                    </a:ext>
                  </a:extLst>
                </p:cNvPr>
                <p:cNvGrpSpPr/>
                <p:nvPr/>
              </p:nvGrpSpPr>
              <p:grpSpPr>
                <a:xfrm>
                  <a:off x="3654962" y="2431019"/>
                  <a:ext cx="44569" cy="259731"/>
                  <a:chOff x="3654962" y="2431019"/>
                  <a:chExt cx="44569" cy="259731"/>
                </a:xfrm>
              </p:grpSpPr>
              <p:cxnSp>
                <p:nvCxnSpPr>
                  <p:cNvPr id="32" name="Straight Connector 87">
                    <a:extLst>
                      <a:ext uri="{FF2B5EF4-FFF2-40B4-BE49-F238E27FC236}">
                        <a16:creationId xmlns:a16="http://schemas.microsoft.com/office/drawing/2014/main" id="{84C4DBD4-4E32-D081-2807-E177BC43E43D}"/>
                      </a:ext>
                    </a:extLst>
                  </p:cNvPr>
                  <p:cNvCxnSpPr>
                    <a:cxnSpLocks/>
                    <a:stCxn id="31" idx="4"/>
                    <a:endCxn id="33" idx="0"/>
                  </p:cNvCxnSpPr>
                  <p:nvPr/>
                </p:nvCxnSpPr>
                <p:spPr bwMode="gray">
                  <a:xfrm>
                    <a:off x="3677247" y="2431019"/>
                    <a:ext cx="0" cy="214320"/>
                  </a:xfrm>
                  <a:prstGeom prst="line">
                    <a:avLst/>
                  </a:prstGeom>
                  <a:noFill/>
                  <a:ln w="12700">
                    <a:solidFill>
                      <a:srgbClr val="C9CDD0"/>
                    </a:solidFill>
                    <a:round/>
                    <a:headEnd/>
                    <a:tailEnd/>
                  </a:ln>
                  <a:effectLst/>
                </p:spPr>
              </p:cxnSp>
              <p:sp>
                <p:nvSpPr>
                  <p:cNvPr id="33" name="Oval 34">
                    <a:extLst>
                      <a:ext uri="{FF2B5EF4-FFF2-40B4-BE49-F238E27FC236}">
                        <a16:creationId xmlns:a16="http://schemas.microsoft.com/office/drawing/2014/main" id="{57BBCEBF-8F46-597D-FD60-C0B12BE0A67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54962" y="2645339"/>
                    <a:ext cx="44569" cy="45411"/>
                  </a:xfrm>
                  <a:prstGeom prst="ellips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31" name="Oval 11">
                  <a:extLst>
                    <a:ext uri="{FF2B5EF4-FFF2-40B4-BE49-F238E27FC236}">
                      <a16:creationId xmlns:a16="http://schemas.microsoft.com/office/drawing/2014/main" id="{7741472E-63D3-43DA-2F48-846949BAD83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90910" y="1857504"/>
                  <a:ext cx="572673" cy="573515"/>
                </a:xfrm>
                <a:prstGeom prst="ellipse">
                  <a:avLst/>
                </a:prstGeom>
                <a:solidFill>
                  <a:schemeClr val="bg1"/>
                </a:solidFill>
                <a:ln w="28575">
                  <a:gradFill>
                    <a:gsLst>
                      <a:gs pos="60000">
                        <a:srgbClr val="A82465"/>
                      </a:gs>
                      <a:gs pos="0">
                        <a:srgbClr val="E31937"/>
                      </a:gs>
                      <a:gs pos="0">
                        <a:srgbClr val="E31937"/>
                      </a:gs>
                      <a:gs pos="100000">
                        <a:srgbClr val="5236AB"/>
                      </a:gs>
                    </a:gsLst>
                    <a:lin ang="0" scaled="0"/>
                  </a:gra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</a:endParaRPr>
                </a:p>
              </p:txBody>
            </p:sp>
          </p:grpSp>
          <p:grpSp>
            <p:nvGrpSpPr>
              <p:cNvPr id="10" name="Group 103">
                <a:extLst>
                  <a:ext uri="{FF2B5EF4-FFF2-40B4-BE49-F238E27FC236}">
                    <a16:creationId xmlns:a16="http://schemas.microsoft.com/office/drawing/2014/main" id="{C3B005D7-DAC8-745A-9BE8-2AEE84426E57}"/>
                  </a:ext>
                </a:extLst>
              </p:cNvPr>
              <p:cNvGrpSpPr/>
              <p:nvPr/>
            </p:nvGrpSpPr>
            <p:grpSpPr>
              <a:xfrm>
                <a:off x="4632964" y="2422579"/>
                <a:ext cx="676523" cy="675181"/>
                <a:chOff x="4632964" y="2422579"/>
                <a:chExt cx="676523" cy="675181"/>
              </a:xfrm>
            </p:grpSpPr>
            <p:grpSp>
              <p:nvGrpSpPr>
                <p:cNvPr id="26" name="Group 96">
                  <a:extLst>
                    <a:ext uri="{FF2B5EF4-FFF2-40B4-BE49-F238E27FC236}">
                      <a16:creationId xmlns:a16="http://schemas.microsoft.com/office/drawing/2014/main" id="{34441D77-A2AA-AE1B-F15E-3D5A97834816}"/>
                    </a:ext>
                  </a:extLst>
                </p:cNvPr>
                <p:cNvGrpSpPr/>
                <p:nvPr/>
              </p:nvGrpSpPr>
              <p:grpSpPr>
                <a:xfrm>
                  <a:off x="4632964" y="2912105"/>
                  <a:ext cx="187716" cy="185655"/>
                  <a:chOff x="4632964" y="2912105"/>
                  <a:chExt cx="187716" cy="185655"/>
                </a:xfrm>
              </p:grpSpPr>
              <p:cxnSp>
                <p:nvCxnSpPr>
                  <p:cNvPr id="28" name="Straight Connector 92">
                    <a:extLst>
                      <a:ext uri="{FF2B5EF4-FFF2-40B4-BE49-F238E27FC236}">
                        <a16:creationId xmlns:a16="http://schemas.microsoft.com/office/drawing/2014/main" id="{EB9B5A7B-3BA9-FD72-25A6-39478E61C092}"/>
                      </a:ext>
                    </a:extLst>
                  </p:cNvPr>
                  <p:cNvCxnSpPr>
                    <a:cxnSpLocks/>
                    <a:stCxn id="27" idx="3"/>
                    <a:endCxn id="29" idx="7"/>
                  </p:cNvCxnSpPr>
                  <p:nvPr/>
                </p:nvCxnSpPr>
                <p:spPr bwMode="gray">
                  <a:xfrm flipH="1">
                    <a:off x="4671006" y="2912105"/>
                    <a:ext cx="149674" cy="147613"/>
                  </a:xfrm>
                  <a:prstGeom prst="line">
                    <a:avLst/>
                  </a:prstGeom>
                  <a:noFill/>
                  <a:ln w="12700">
                    <a:solidFill>
                      <a:srgbClr val="C9CDD0"/>
                    </a:solidFill>
                    <a:round/>
                    <a:headEnd/>
                    <a:tailEnd/>
                  </a:ln>
                  <a:effectLst/>
                </p:spPr>
              </p:cxnSp>
              <p:sp>
                <p:nvSpPr>
                  <p:cNvPr id="29" name="Oval 36">
                    <a:extLst>
                      <a:ext uri="{FF2B5EF4-FFF2-40B4-BE49-F238E27FC236}">
                        <a16:creationId xmlns:a16="http://schemas.microsoft.com/office/drawing/2014/main" id="{61CC733F-B350-7D38-FE79-CCAD48DE513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32964" y="3053191"/>
                    <a:ext cx="44569" cy="44569"/>
                  </a:xfrm>
                  <a:prstGeom prst="ellips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7" name="Oval 31">
                  <a:extLst>
                    <a:ext uri="{FF2B5EF4-FFF2-40B4-BE49-F238E27FC236}">
                      <a16:creationId xmlns:a16="http://schemas.microsoft.com/office/drawing/2014/main" id="{F29A0FA3-8886-5B2F-0D97-418C912FD8F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36814" y="2422579"/>
                  <a:ext cx="572673" cy="573515"/>
                </a:xfrm>
                <a:prstGeom prst="ellipse">
                  <a:avLst/>
                </a:prstGeom>
                <a:solidFill>
                  <a:schemeClr val="bg1"/>
                </a:solidFill>
                <a:ln w="28575">
                  <a:gradFill>
                    <a:gsLst>
                      <a:gs pos="60000">
                        <a:srgbClr val="A82465"/>
                      </a:gs>
                      <a:gs pos="0">
                        <a:srgbClr val="E31937"/>
                      </a:gs>
                      <a:gs pos="0">
                        <a:srgbClr val="E31937"/>
                      </a:gs>
                      <a:gs pos="100000">
                        <a:srgbClr val="5236AB"/>
                      </a:gs>
                    </a:gsLst>
                    <a:lin ang="0" scaled="0"/>
                  </a:gra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</a:endParaRPr>
                </a:p>
              </p:txBody>
            </p:sp>
          </p:grpSp>
          <p:grpSp>
            <p:nvGrpSpPr>
              <p:cNvPr id="11" name="Group 101">
                <a:extLst>
                  <a:ext uri="{FF2B5EF4-FFF2-40B4-BE49-F238E27FC236}">
                    <a16:creationId xmlns:a16="http://schemas.microsoft.com/office/drawing/2014/main" id="{30EEA41A-CDA1-F560-5738-61FCDD3E0CF4}"/>
                  </a:ext>
                </a:extLst>
              </p:cNvPr>
              <p:cNvGrpSpPr/>
              <p:nvPr/>
            </p:nvGrpSpPr>
            <p:grpSpPr>
              <a:xfrm>
                <a:off x="2038780" y="2418185"/>
                <a:ext cx="681069" cy="679575"/>
                <a:chOff x="2038780" y="2418185"/>
                <a:chExt cx="681069" cy="679575"/>
              </a:xfrm>
            </p:grpSpPr>
            <p:grpSp>
              <p:nvGrpSpPr>
                <p:cNvPr id="22" name="Group 86">
                  <a:extLst>
                    <a:ext uri="{FF2B5EF4-FFF2-40B4-BE49-F238E27FC236}">
                      <a16:creationId xmlns:a16="http://schemas.microsoft.com/office/drawing/2014/main" id="{0B67883A-11F3-FCD5-B340-52F03BFE608F}"/>
                    </a:ext>
                  </a:extLst>
                </p:cNvPr>
                <p:cNvGrpSpPr/>
                <p:nvPr/>
              </p:nvGrpSpPr>
              <p:grpSpPr>
                <a:xfrm>
                  <a:off x="2526870" y="2907711"/>
                  <a:ext cx="192979" cy="190049"/>
                  <a:chOff x="2526870" y="2907711"/>
                  <a:chExt cx="192979" cy="190049"/>
                </a:xfrm>
              </p:grpSpPr>
              <p:cxnSp>
                <p:nvCxnSpPr>
                  <p:cNvPr id="24" name="Straight Connector 80">
                    <a:extLst>
                      <a:ext uri="{FF2B5EF4-FFF2-40B4-BE49-F238E27FC236}">
                        <a16:creationId xmlns:a16="http://schemas.microsoft.com/office/drawing/2014/main" id="{F30E9776-538B-9EFB-E0E7-450ABEA4F45F}"/>
                      </a:ext>
                    </a:extLst>
                  </p:cNvPr>
                  <p:cNvCxnSpPr>
                    <a:cxnSpLocks/>
                    <a:stCxn id="23" idx="5"/>
                    <a:endCxn id="25" idx="1"/>
                  </p:cNvCxnSpPr>
                  <p:nvPr/>
                </p:nvCxnSpPr>
                <p:spPr bwMode="gray">
                  <a:xfrm>
                    <a:off x="2526870" y="2907711"/>
                    <a:ext cx="154218" cy="152007"/>
                  </a:xfrm>
                  <a:prstGeom prst="line">
                    <a:avLst/>
                  </a:prstGeom>
                  <a:noFill/>
                  <a:ln w="12700">
                    <a:solidFill>
                      <a:srgbClr val="C9CDD0"/>
                    </a:solidFill>
                    <a:round/>
                    <a:headEnd/>
                    <a:tailEnd/>
                  </a:ln>
                  <a:effectLst/>
                </p:spPr>
              </p:cxnSp>
              <p:sp>
                <p:nvSpPr>
                  <p:cNvPr id="25" name="Oval 35">
                    <a:extLst>
                      <a:ext uri="{FF2B5EF4-FFF2-40B4-BE49-F238E27FC236}">
                        <a16:creationId xmlns:a16="http://schemas.microsoft.com/office/drawing/2014/main" id="{B9A41D76-7A95-BDCC-41E7-D16A9863696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674438" y="3053191"/>
                    <a:ext cx="45411" cy="44569"/>
                  </a:xfrm>
                  <a:prstGeom prst="ellips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3" name="Oval 7">
                  <a:extLst>
                    <a:ext uri="{FF2B5EF4-FFF2-40B4-BE49-F238E27FC236}">
                      <a16:creationId xmlns:a16="http://schemas.microsoft.com/office/drawing/2014/main" id="{5B057D2D-A722-FF31-C2CE-5C945064B3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8780" y="2418185"/>
                  <a:ext cx="571833" cy="573515"/>
                </a:xfrm>
                <a:prstGeom prst="ellipse">
                  <a:avLst/>
                </a:prstGeom>
                <a:solidFill>
                  <a:schemeClr val="bg1"/>
                </a:solidFill>
                <a:ln w="28575">
                  <a:gradFill>
                    <a:gsLst>
                      <a:gs pos="60000">
                        <a:srgbClr val="A82465"/>
                      </a:gs>
                      <a:gs pos="0">
                        <a:srgbClr val="E31937"/>
                      </a:gs>
                      <a:gs pos="0">
                        <a:srgbClr val="E31937"/>
                      </a:gs>
                      <a:gs pos="100000">
                        <a:srgbClr val="5236AB"/>
                      </a:gs>
                    </a:gsLst>
                    <a:lin ang="0" scaled="0"/>
                  </a:gra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</a:endParaRPr>
                </a:p>
              </p:txBody>
            </p:sp>
          </p:grpSp>
          <p:grpSp>
            <p:nvGrpSpPr>
              <p:cNvPr id="12" name="Group 100">
                <a:extLst>
                  <a:ext uri="{FF2B5EF4-FFF2-40B4-BE49-F238E27FC236}">
                    <a16:creationId xmlns:a16="http://schemas.microsoft.com/office/drawing/2014/main" id="{FAFACD6A-46F7-4FD9-77A7-42FF86B1FCDB}"/>
                  </a:ext>
                </a:extLst>
              </p:cNvPr>
              <p:cNvGrpSpPr/>
              <p:nvPr/>
            </p:nvGrpSpPr>
            <p:grpSpPr>
              <a:xfrm>
                <a:off x="1474791" y="3767981"/>
                <a:ext cx="839728" cy="573515"/>
                <a:chOff x="1474791" y="3767981"/>
                <a:chExt cx="839728" cy="573515"/>
              </a:xfrm>
            </p:grpSpPr>
            <p:grpSp>
              <p:nvGrpSpPr>
                <p:cNvPr id="18" name="Group 81">
                  <a:extLst>
                    <a:ext uri="{FF2B5EF4-FFF2-40B4-BE49-F238E27FC236}">
                      <a16:creationId xmlns:a16="http://schemas.microsoft.com/office/drawing/2014/main" id="{45A75B45-9D84-2DBC-98FA-9D2960992CA4}"/>
                    </a:ext>
                  </a:extLst>
                </p:cNvPr>
                <p:cNvGrpSpPr/>
                <p:nvPr/>
              </p:nvGrpSpPr>
              <p:grpSpPr>
                <a:xfrm>
                  <a:off x="2047464" y="4032033"/>
                  <a:ext cx="267055" cy="45411"/>
                  <a:chOff x="2047464" y="4032033"/>
                  <a:chExt cx="267055" cy="45411"/>
                </a:xfrm>
              </p:grpSpPr>
              <p:cxnSp>
                <p:nvCxnSpPr>
                  <p:cNvPr id="20" name="Straight Connector 77">
                    <a:extLst>
                      <a:ext uri="{FF2B5EF4-FFF2-40B4-BE49-F238E27FC236}">
                        <a16:creationId xmlns:a16="http://schemas.microsoft.com/office/drawing/2014/main" id="{7AB7CAE0-3081-0191-9453-B857E0D7073B}"/>
                      </a:ext>
                    </a:extLst>
                  </p:cNvPr>
                  <p:cNvCxnSpPr>
                    <a:cxnSpLocks/>
                    <a:stCxn id="19" idx="6"/>
                    <a:endCxn id="21" idx="2"/>
                  </p:cNvCxnSpPr>
                  <p:nvPr/>
                </p:nvCxnSpPr>
                <p:spPr bwMode="gray">
                  <a:xfrm>
                    <a:off x="2047464" y="4054739"/>
                    <a:ext cx="222486" cy="0"/>
                  </a:xfrm>
                  <a:prstGeom prst="line">
                    <a:avLst/>
                  </a:prstGeom>
                  <a:noFill/>
                  <a:ln w="12700">
                    <a:solidFill>
                      <a:srgbClr val="C9CDD0"/>
                    </a:solidFill>
                    <a:round/>
                    <a:headEnd/>
                    <a:tailEnd/>
                  </a:ln>
                  <a:effectLst/>
                </p:spPr>
              </p:cxnSp>
              <p:sp>
                <p:nvSpPr>
                  <p:cNvPr id="21" name="Oval 37">
                    <a:extLst>
                      <a:ext uri="{FF2B5EF4-FFF2-40B4-BE49-F238E27FC236}">
                        <a16:creationId xmlns:a16="http://schemas.microsoft.com/office/drawing/2014/main" id="{E3E8E463-5884-4F1A-E70B-1293F96146A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69950" y="4032033"/>
                    <a:ext cx="44569" cy="45411"/>
                  </a:xfrm>
                  <a:prstGeom prst="ellips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9" name="Oval 14">
                  <a:extLst>
                    <a:ext uri="{FF2B5EF4-FFF2-40B4-BE49-F238E27FC236}">
                      <a16:creationId xmlns:a16="http://schemas.microsoft.com/office/drawing/2014/main" id="{EBF163DC-EE2E-A9E5-D298-A0A0A22E964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74791" y="3767981"/>
                  <a:ext cx="572673" cy="573515"/>
                </a:xfrm>
                <a:prstGeom prst="ellipse">
                  <a:avLst/>
                </a:prstGeom>
                <a:solidFill>
                  <a:schemeClr val="bg1"/>
                </a:solidFill>
                <a:ln w="28575">
                  <a:gradFill>
                    <a:gsLst>
                      <a:gs pos="60000">
                        <a:srgbClr val="A82465"/>
                      </a:gs>
                      <a:gs pos="0">
                        <a:srgbClr val="E31937"/>
                      </a:gs>
                      <a:gs pos="0">
                        <a:srgbClr val="E31937"/>
                      </a:gs>
                      <a:gs pos="100000">
                        <a:srgbClr val="5236AB"/>
                      </a:gs>
                    </a:gsLst>
                    <a:lin ang="0" scaled="0"/>
                  </a:gra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</a:endParaRPr>
                </a:p>
              </p:txBody>
            </p:sp>
          </p:grpSp>
          <p:grpSp>
            <p:nvGrpSpPr>
              <p:cNvPr id="13" name="Group 104">
                <a:extLst>
                  <a:ext uri="{FF2B5EF4-FFF2-40B4-BE49-F238E27FC236}">
                    <a16:creationId xmlns:a16="http://schemas.microsoft.com/office/drawing/2014/main" id="{C61AED67-67D2-40C1-260E-268C9B3AA96F}"/>
                  </a:ext>
                </a:extLst>
              </p:cNvPr>
              <p:cNvGrpSpPr/>
              <p:nvPr/>
            </p:nvGrpSpPr>
            <p:grpSpPr>
              <a:xfrm>
                <a:off x="5039974" y="3767773"/>
                <a:ext cx="833235" cy="573515"/>
                <a:chOff x="5039974" y="3767773"/>
                <a:chExt cx="833235" cy="573515"/>
              </a:xfrm>
            </p:grpSpPr>
            <p:grpSp>
              <p:nvGrpSpPr>
                <p:cNvPr id="14" name="Group 99">
                  <a:extLst>
                    <a:ext uri="{FF2B5EF4-FFF2-40B4-BE49-F238E27FC236}">
                      <a16:creationId xmlns:a16="http://schemas.microsoft.com/office/drawing/2014/main" id="{0401A31D-28FE-6980-6E0A-F1111F231E62}"/>
                    </a:ext>
                  </a:extLst>
                </p:cNvPr>
                <p:cNvGrpSpPr/>
                <p:nvPr/>
              </p:nvGrpSpPr>
              <p:grpSpPr>
                <a:xfrm>
                  <a:off x="5039974" y="4032033"/>
                  <a:ext cx="260562" cy="45411"/>
                  <a:chOff x="5039974" y="4032033"/>
                  <a:chExt cx="260562" cy="45411"/>
                </a:xfrm>
              </p:grpSpPr>
              <p:cxnSp>
                <p:nvCxnSpPr>
                  <p:cNvPr id="16" name="Straight Connector 93">
                    <a:extLst>
                      <a:ext uri="{FF2B5EF4-FFF2-40B4-BE49-F238E27FC236}">
                        <a16:creationId xmlns:a16="http://schemas.microsoft.com/office/drawing/2014/main" id="{5DC84B7C-93E2-01A0-25FD-DC43F1B625D6}"/>
                      </a:ext>
                    </a:extLst>
                  </p:cNvPr>
                  <p:cNvCxnSpPr>
                    <a:cxnSpLocks/>
                    <a:stCxn id="17" idx="6"/>
                    <a:endCxn id="15" idx="2"/>
                  </p:cNvCxnSpPr>
                  <p:nvPr/>
                </p:nvCxnSpPr>
                <p:spPr bwMode="gray">
                  <a:xfrm flipV="1">
                    <a:off x="5085385" y="4054531"/>
                    <a:ext cx="215151" cy="208"/>
                  </a:xfrm>
                  <a:prstGeom prst="line">
                    <a:avLst/>
                  </a:prstGeom>
                  <a:noFill/>
                  <a:ln w="12700">
                    <a:solidFill>
                      <a:srgbClr val="C9CDD0"/>
                    </a:solidFill>
                    <a:round/>
                    <a:headEnd/>
                    <a:tailEnd/>
                  </a:ln>
                  <a:effectLst/>
                </p:spPr>
              </p:cxnSp>
              <p:sp>
                <p:nvSpPr>
                  <p:cNvPr id="17" name="Oval 38">
                    <a:extLst>
                      <a:ext uri="{FF2B5EF4-FFF2-40B4-BE49-F238E27FC236}">
                        <a16:creationId xmlns:a16="http://schemas.microsoft.com/office/drawing/2014/main" id="{D3C10F72-0C6A-4B97-5613-560D17058BA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39974" y="4032033"/>
                    <a:ext cx="45411" cy="45411"/>
                  </a:xfrm>
                  <a:prstGeom prst="ellips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latin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5" name="Oval 9">
                  <a:extLst>
                    <a:ext uri="{FF2B5EF4-FFF2-40B4-BE49-F238E27FC236}">
                      <a16:creationId xmlns:a16="http://schemas.microsoft.com/office/drawing/2014/main" id="{F5AF563D-42E4-0981-91B0-18499CD42A7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00536" y="3767773"/>
                  <a:ext cx="572673" cy="573515"/>
                </a:xfrm>
                <a:prstGeom prst="ellipse">
                  <a:avLst/>
                </a:prstGeom>
                <a:solidFill>
                  <a:schemeClr val="bg1"/>
                </a:solidFill>
                <a:ln w="28575">
                  <a:gradFill>
                    <a:gsLst>
                      <a:gs pos="60000">
                        <a:srgbClr val="A82465"/>
                      </a:gs>
                      <a:gs pos="0">
                        <a:srgbClr val="E31937"/>
                      </a:gs>
                      <a:gs pos="0">
                        <a:srgbClr val="E31937"/>
                      </a:gs>
                      <a:gs pos="100000">
                        <a:srgbClr val="5236AB"/>
                      </a:gs>
                    </a:gsLst>
                    <a:lin ang="0" scaled="0"/>
                  </a:gra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Arial" panose="020B0604020202020204" pitchFamily="34" charset="0"/>
                  </a:endParaRPr>
                </a:p>
              </p:txBody>
            </p:sp>
          </p:grp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E6A4ED44-E8AA-BC24-450C-C914FE2EA9E6}"/>
              </a:ext>
            </a:extLst>
          </p:cNvPr>
          <p:cNvSpPr txBox="1"/>
          <p:nvPr/>
        </p:nvSpPr>
        <p:spPr>
          <a:xfrm>
            <a:off x="1050465" y="4890320"/>
            <a:ext cx="2897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Fulfillment Request Received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ED34EC2-A34C-A7E1-FABC-F3870067C4C9}"/>
              </a:ext>
            </a:extLst>
          </p:cNvPr>
          <p:cNvSpPr txBox="1"/>
          <p:nvPr/>
        </p:nvSpPr>
        <p:spPr>
          <a:xfrm>
            <a:off x="1806829" y="2872361"/>
            <a:ext cx="2932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Fulfillment Request Accepted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ABBA923-7111-114C-9FA0-C7D1C4557992}"/>
              </a:ext>
            </a:extLst>
          </p:cNvPr>
          <p:cNvSpPr txBox="1"/>
          <p:nvPr/>
        </p:nvSpPr>
        <p:spPr>
          <a:xfrm>
            <a:off x="5640446" y="2132735"/>
            <a:ext cx="1520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Order Created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8804AE0-315E-B3E9-99F0-A90D62F35BFD}"/>
              </a:ext>
            </a:extLst>
          </p:cNvPr>
          <p:cNvSpPr txBox="1"/>
          <p:nvPr/>
        </p:nvSpPr>
        <p:spPr>
          <a:xfrm>
            <a:off x="8889510" y="2872361"/>
            <a:ext cx="1191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Rx Verified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46138BF-BD03-8E94-42F2-E6B6821C8D0E}"/>
              </a:ext>
            </a:extLst>
          </p:cNvPr>
          <p:cNvSpPr txBox="1"/>
          <p:nvPr/>
        </p:nvSpPr>
        <p:spPr>
          <a:xfrm>
            <a:off x="9172999" y="4971867"/>
            <a:ext cx="1545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Order Shipped</a:t>
            </a:r>
          </a:p>
        </p:txBody>
      </p:sp>
    </p:spTree>
    <p:extLst>
      <p:ext uri="{BB962C8B-B14F-4D97-AF65-F5344CB8AC3E}">
        <p14:creationId xmlns:p14="http://schemas.microsoft.com/office/powerpoint/2010/main" val="38142032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self healing patterns</a:t>
            </a:r>
          </a:p>
        </p:txBody>
      </p:sp>
      <p:pic>
        <p:nvPicPr>
          <p:cNvPr id="13" name="Picture Placeholder 12" descr="close up of computer on top of table against a brick wall">
            <a:extLst>
              <a:ext uri="{FF2B5EF4-FFF2-40B4-BE49-F238E27FC236}">
                <a16:creationId xmlns:a16="http://schemas.microsoft.com/office/drawing/2014/main" id="{90BB9493-60B4-4B89-89CE-E1F8BF6C4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0370" r="20370"/>
          <a:stretch/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9B872F-6332-408E-9135-B871F0C90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9" y="4378134"/>
            <a:ext cx="4952427" cy="709505"/>
          </a:xfrm>
        </p:spPr>
        <p:txBody>
          <a:bodyPr/>
          <a:lstStyle/>
          <a:p>
            <a:r>
              <a:rPr lang="en-US" spc="300" dirty="0"/>
              <a:t>Saved our butts </a:t>
            </a:r>
            <a:r>
              <a:rPr lang="en-US" strike="sngStrike" spc="300" dirty="0"/>
              <a:t>twice</a:t>
            </a:r>
            <a:r>
              <a:rPr lang="en-US" spc="300" dirty="0"/>
              <a:t> everyday!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48DD8A0-BD53-4DBF-949B-0D64D12DA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1787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B10FD7-2410-7499-C16F-D21F4762F9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29</a:t>
            </a:fld>
            <a:endParaRPr lang="en-US" dirty="0"/>
          </a:p>
        </p:txBody>
      </p:sp>
      <p:sp>
        <p:nvSpPr>
          <p:cNvPr id="7" name="Title 32">
            <a:extLst>
              <a:ext uri="{FF2B5EF4-FFF2-40B4-BE49-F238E27FC236}">
                <a16:creationId xmlns:a16="http://schemas.microsoft.com/office/drawing/2014/main" id="{8A587ADC-5884-5DB4-20D0-350F0A3A0ACF}"/>
              </a:ext>
            </a:extLst>
          </p:cNvPr>
          <p:cNvSpPr txBox="1">
            <a:spLocks/>
          </p:cNvSpPr>
          <p:nvPr/>
        </p:nvSpPr>
        <p:spPr>
          <a:xfrm>
            <a:off x="679662" y="541336"/>
            <a:ext cx="10676438" cy="5310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Automated retries, with backoff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6648547-491A-6206-38D4-48FCDE94496F}"/>
              </a:ext>
            </a:extLst>
          </p:cNvPr>
          <p:cNvGrpSpPr/>
          <p:nvPr/>
        </p:nvGrpSpPr>
        <p:grpSpPr>
          <a:xfrm>
            <a:off x="765735" y="1584452"/>
            <a:ext cx="10686042" cy="4637184"/>
            <a:chOff x="765735" y="1681271"/>
            <a:chExt cx="10686042" cy="463718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A534219-8F41-1BCC-252A-8835682D988F}"/>
                </a:ext>
              </a:extLst>
            </p:cNvPr>
            <p:cNvSpPr/>
            <p:nvPr/>
          </p:nvSpPr>
          <p:spPr bwMode="gray">
            <a:xfrm>
              <a:off x="775395" y="5924859"/>
              <a:ext cx="10676382" cy="393596"/>
            </a:xfrm>
            <a:prstGeom prst="rect">
              <a:avLst/>
            </a:prstGeom>
            <a:gradFill flip="none" rotWithShape="1">
              <a:gsLst>
                <a:gs pos="0">
                  <a:srgbClr val="E31937"/>
                </a:gs>
                <a:gs pos="60000">
                  <a:srgbClr val="A82465"/>
                </a:gs>
                <a:gs pos="100000">
                  <a:srgbClr val="5236AB"/>
                </a:gs>
              </a:gsLst>
              <a:lin ang="10800000" scaled="1"/>
              <a:tileRect/>
            </a:gra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63500" tIns="0" rIns="64800" bIns="0" rtlCol="0" anchor="ctr"/>
            <a:lstStyle/>
            <a:p>
              <a:pPr algn="ctr">
                <a:spcBef>
                  <a:spcPct val="0"/>
                </a:spcBef>
                <a:buClrTx/>
                <a:buSzPct val="90000"/>
              </a:pPr>
              <a:r>
                <a:rPr lang="en-US" dirty="0">
                  <a:solidFill>
                    <a:schemeClr val="bg1"/>
                  </a:solidFill>
                  <a:cs typeface="Arial" pitchFamily="34" charset="0"/>
                </a:rPr>
                <a:t>ENTERPRISE SERVICE BUS (RABBITMQ)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EC9F71B-D54B-3F4D-47DD-2E1945A37696}"/>
                </a:ext>
              </a:extLst>
            </p:cNvPr>
            <p:cNvSpPr/>
            <p:nvPr/>
          </p:nvSpPr>
          <p:spPr bwMode="gray">
            <a:xfrm>
              <a:off x="765735" y="2316221"/>
              <a:ext cx="2394541" cy="822960"/>
            </a:xfrm>
            <a:prstGeom prst="rect">
              <a:avLst/>
            </a:prstGeom>
            <a:solidFill>
              <a:srgbClr val="D2D2D2">
                <a:alpha val="50000"/>
              </a:srgbClr>
            </a:solidFill>
            <a:ln w="19050">
              <a:noFill/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spcBef>
                  <a:spcPct val="0"/>
                </a:spcBef>
                <a:spcAft>
                  <a:spcPts val="600"/>
                </a:spcAft>
                <a:buClrTx/>
                <a:buSzPct val="90000"/>
              </a:pPr>
              <a:r>
                <a:rPr lang="en-US" sz="1600" dirty="0">
                  <a:solidFill>
                    <a:schemeClr val="tx1"/>
                  </a:solidFill>
                  <a:cs typeface="Arial" pitchFamily="34" charset="0"/>
                </a:rPr>
                <a:t>Initial Service Request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DF00CD-E04B-8956-7053-BF253E03895D}"/>
                </a:ext>
              </a:extLst>
            </p:cNvPr>
            <p:cNvSpPr/>
            <p:nvPr/>
          </p:nvSpPr>
          <p:spPr bwMode="gray">
            <a:xfrm>
              <a:off x="3526349" y="2316221"/>
              <a:ext cx="2394541" cy="822960"/>
            </a:xfrm>
            <a:prstGeom prst="rect">
              <a:avLst/>
            </a:prstGeom>
            <a:solidFill>
              <a:srgbClr val="D2D2D2">
                <a:alpha val="50000"/>
              </a:srgbClr>
            </a:solidFill>
            <a:ln w="19050">
              <a:noFill/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spcBef>
                  <a:spcPct val="0"/>
                </a:spcBef>
                <a:spcAft>
                  <a:spcPts val="600"/>
                </a:spcAft>
                <a:buClrTx/>
                <a:buSzPct val="90000"/>
              </a:pPr>
              <a:r>
                <a:rPr lang="en-US" sz="1600" dirty="0">
                  <a:solidFill>
                    <a:schemeClr val="tx1"/>
                  </a:solidFill>
                  <a:cs typeface="Arial" pitchFamily="34" charset="0"/>
                </a:rPr>
                <a:t>Failed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BE8ED3-87AB-7300-CE3E-0474C250B6D3}"/>
                </a:ext>
              </a:extLst>
            </p:cNvPr>
            <p:cNvSpPr/>
            <p:nvPr/>
          </p:nvSpPr>
          <p:spPr bwMode="gray">
            <a:xfrm>
              <a:off x="6286963" y="2316221"/>
              <a:ext cx="2394541" cy="822960"/>
            </a:xfrm>
            <a:prstGeom prst="rect">
              <a:avLst/>
            </a:prstGeom>
            <a:solidFill>
              <a:srgbClr val="D2D2D2">
                <a:alpha val="50000"/>
              </a:srgbClr>
            </a:solidFill>
            <a:ln w="19050">
              <a:noFill/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spcBef>
                  <a:spcPct val="0"/>
                </a:spcBef>
                <a:spcAft>
                  <a:spcPts val="600"/>
                </a:spcAft>
                <a:buClrTx/>
                <a:buSzPct val="90000"/>
              </a:pPr>
              <a:r>
                <a:rPr lang="en-US" sz="1600" dirty="0">
                  <a:solidFill>
                    <a:schemeClr val="tx1"/>
                  </a:solidFill>
                  <a:cs typeface="Arial" pitchFamily="34" charset="0"/>
                </a:rPr>
                <a:t>Queue Message for Retry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665512B-4FA1-BB12-DE0E-6F596BDF3FD8}"/>
                </a:ext>
              </a:extLst>
            </p:cNvPr>
            <p:cNvSpPr/>
            <p:nvPr/>
          </p:nvSpPr>
          <p:spPr bwMode="gray">
            <a:xfrm>
              <a:off x="9047576" y="2316221"/>
              <a:ext cx="2394541" cy="822960"/>
            </a:xfrm>
            <a:prstGeom prst="rect">
              <a:avLst/>
            </a:prstGeom>
            <a:solidFill>
              <a:srgbClr val="D2D2D2">
                <a:alpha val="50000"/>
              </a:srgbClr>
            </a:solidFill>
            <a:ln w="19050">
              <a:noFill/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spcBef>
                  <a:spcPct val="0"/>
                </a:spcBef>
                <a:spcAft>
                  <a:spcPts val="600"/>
                </a:spcAft>
                <a:buClrTx/>
                <a:buSzPct val="90000"/>
              </a:pPr>
              <a:r>
                <a:rPr lang="en-US" sz="1600" dirty="0">
                  <a:solidFill>
                    <a:schemeClr val="tx1"/>
                  </a:solidFill>
                  <a:cs typeface="Arial" pitchFamily="34" charset="0"/>
                </a:rPr>
                <a:t>Retry Message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DC97F0B-D771-EBBB-79C2-7F15EFB83C14}"/>
                </a:ext>
              </a:extLst>
            </p:cNvPr>
            <p:cNvSpPr/>
            <p:nvPr/>
          </p:nvSpPr>
          <p:spPr bwMode="gray">
            <a:xfrm>
              <a:off x="765735" y="3448460"/>
              <a:ext cx="2394541" cy="1769191"/>
            </a:xfrm>
            <a:prstGeom prst="rect">
              <a:avLst/>
            </a:prstGeom>
            <a:ln w="19050">
              <a:miter lim="800000"/>
              <a:headEnd/>
              <a:tailEnd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182880" rIns="91440" bIns="137160" rtlCol="0" anchor="ctr" anchorCtr="0"/>
            <a:lstStyle/>
            <a:p>
              <a:pPr lvl="0" algn="ctr">
                <a:lnSpc>
                  <a:spcPct val="105000"/>
                </a:lnSpc>
                <a:buSzTx/>
                <a:defRPr/>
              </a:pPr>
              <a:r>
                <a:rPr lang="en-GB" sz="1400" dirty="0">
                  <a:solidFill>
                    <a:srgbClr val="000000"/>
                  </a:solidFill>
                </a:rPr>
                <a:t>Your Microservice </a:t>
              </a:r>
              <a:r>
                <a:rPr lang="en-GB" sz="1400" b="1" dirty="0">
                  <a:solidFill>
                    <a:srgbClr val="000000"/>
                  </a:solidFill>
                </a:rPr>
                <a:t>handler</a:t>
              </a:r>
              <a:r>
                <a:rPr lang="en-GB" sz="1400" dirty="0">
                  <a:solidFill>
                    <a:srgbClr val="000000"/>
                  </a:solidFill>
                </a:rPr>
                <a:t> interacts with a resource. Likely another Microservice or the database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B2A218-E9F6-93E5-D800-7F7DD33A4740}"/>
                </a:ext>
              </a:extLst>
            </p:cNvPr>
            <p:cNvSpPr/>
            <p:nvPr/>
          </p:nvSpPr>
          <p:spPr bwMode="gray">
            <a:xfrm>
              <a:off x="3526349" y="3448460"/>
              <a:ext cx="2394541" cy="1769191"/>
            </a:xfrm>
            <a:prstGeom prst="rect">
              <a:avLst/>
            </a:prstGeom>
            <a:ln w="19050">
              <a:miter lim="800000"/>
              <a:headEnd/>
              <a:tailEnd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182880" rIns="91440" bIns="137160" rtlCol="0" anchor="ctr" anchorCtr="0"/>
            <a:lstStyle/>
            <a:p>
              <a:pPr lvl="0" algn="ctr">
                <a:lnSpc>
                  <a:spcPct val="105000"/>
                </a:lnSpc>
                <a:defRPr/>
              </a:pPr>
              <a:r>
                <a:rPr lang="en-GB" sz="1400" dirty="0">
                  <a:solidFill>
                    <a:srgbClr val="000000"/>
                  </a:solidFill>
                </a:rPr>
                <a:t>The service </a:t>
              </a:r>
              <a:r>
                <a:rPr lang="en-GB" sz="1400" b="1" dirty="0">
                  <a:solidFill>
                    <a:srgbClr val="000000"/>
                  </a:solidFill>
                </a:rPr>
                <a:t>call failed </a:t>
              </a:r>
              <a:r>
                <a:rPr lang="en-GB" sz="1400" dirty="0">
                  <a:solidFill>
                    <a:srgbClr val="000000"/>
                  </a:solidFill>
                </a:rPr>
                <a:t>OR a network issues </a:t>
              </a:r>
              <a:r>
                <a:rPr lang="en-GB" sz="1400" b="1" dirty="0">
                  <a:solidFill>
                    <a:srgbClr val="000000"/>
                  </a:solidFill>
                </a:rPr>
                <a:t>prevented</a:t>
              </a:r>
              <a:r>
                <a:rPr lang="en-GB" sz="1400" dirty="0">
                  <a:solidFill>
                    <a:srgbClr val="000000"/>
                  </a:solidFill>
                </a:rPr>
                <a:t> the call. Activate retry logic.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A678423-239D-A3AE-000B-871C78541A75}"/>
                </a:ext>
              </a:extLst>
            </p:cNvPr>
            <p:cNvSpPr/>
            <p:nvPr/>
          </p:nvSpPr>
          <p:spPr bwMode="gray">
            <a:xfrm>
              <a:off x="6286963" y="3448460"/>
              <a:ext cx="2394541" cy="1769191"/>
            </a:xfrm>
            <a:prstGeom prst="rect">
              <a:avLst/>
            </a:prstGeom>
            <a:ln w="19050">
              <a:miter lim="800000"/>
              <a:headEnd/>
              <a:tailEnd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182880" rIns="91440" bIns="137160" rtlCol="0" anchor="ctr" anchorCtr="0"/>
            <a:lstStyle/>
            <a:p>
              <a:pPr lvl="0" algn="ctr">
                <a:lnSpc>
                  <a:spcPct val="105000"/>
                </a:lnSpc>
                <a:defRPr/>
              </a:pPr>
              <a:r>
                <a:rPr lang="en-GB" sz="1400" dirty="0">
                  <a:solidFill>
                    <a:srgbClr val="000000"/>
                  </a:solidFill>
                </a:rPr>
                <a:t>Enqueue the message into a </a:t>
              </a:r>
              <a:r>
                <a:rPr lang="en-GB" sz="1400" b="1" dirty="0">
                  <a:solidFill>
                    <a:srgbClr val="000000"/>
                  </a:solidFill>
                </a:rPr>
                <a:t>retry queue </a:t>
              </a:r>
              <a:r>
                <a:rPr lang="en-GB" sz="1400" dirty="0">
                  <a:solidFill>
                    <a:srgbClr val="000000"/>
                  </a:solidFill>
                </a:rPr>
                <a:t>and increment the retry count by 1. Set the </a:t>
              </a:r>
              <a:r>
                <a:rPr lang="en-GB" sz="1400" b="1" dirty="0">
                  <a:solidFill>
                    <a:srgbClr val="000000"/>
                  </a:solidFill>
                </a:rPr>
                <a:t>TTL (time to live) </a:t>
              </a:r>
              <a:r>
                <a:rPr lang="en-GB" sz="1400" dirty="0">
                  <a:solidFill>
                    <a:srgbClr val="000000"/>
                  </a:solidFill>
                </a:rPr>
                <a:t>to exponentially backoff based on retry number.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29300DE-3679-85E2-B38D-9AF3F9BEF8CB}"/>
                </a:ext>
              </a:extLst>
            </p:cNvPr>
            <p:cNvSpPr/>
            <p:nvPr/>
          </p:nvSpPr>
          <p:spPr bwMode="gray">
            <a:xfrm>
              <a:off x="9047576" y="3448460"/>
              <a:ext cx="2394541" cy="1769191"/>
            </a:xfrm>
            <a:prstGeom prst="rect">
              <a:avLst/>
            </a:prstGeom>
            <a:ln w="19050">
              <a:miter lim="800000"/>
              <a:headEnd/>
              <a:tailEnd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182880" rIns="91440" bIns="137160" rtlCol="0" anchor="ctr" anchorCtr="0"/>
            <a:lstStyle/>
            <a:p>
              <a:pPr lvl="0" algn="ctr">
                <a:spcBef>
                  <a:spcPct val="0"/>
                </a:spcBef>
                <a:spcAft>
                  <a:spcPts val="600"/>
                </a:spcAft>
                <a:buSzPct val="90000"/>
              </a:pPr>
              <a:r>
                <a:rPr lang="en-US" sz="1400" dirty="0">
                  <a:solidFill>
                    <a:srgbClr val="000000"/>
                  </a:solidFill>
                  <a:cs typeface="Arial" pitchFamily="34" charset="0"/>
                </a:rPr>
                <a:t>TTL expires, the message now </a:t>
              </a:r>
              <a:r>
                <a:rPr lang="en-US" sz="1400" b="1" dirty="0">
                  <a:solidFill>
                    <a:srgbClr val="000000"/>
                  </a:solidFill>
                  <a:cs typeface="Arial" pitchFamily="34" charset="0"/>
                </a:rPr>
                <a:t>Re-Enqueues</a:t>
              </a:r>
              <a:r>
                <a:rPr lang="en-US" sz="1400" dirty="0">
                  <a:solidFill>
                    <a:srgbClr val="000000"/>
                  </a:solidFill>
                  <a:cs typeface="Arial" pitchFamily="34" charset="0"/>
                </a:rPr>
                <a:t> back into the </a:t>
              </a:r>
              <a:r>
                <a:rPr lang="en-US" sz="1400" b="1" dirty="0">
                  <a:solidFill>
                    <a:srgbClr val="000000"/>
                  </a:solidFill>
                  <a:cs typeface="Arial" pitchFamily="34" charset="0"/>
                </a:rPr>
                <a:t>primary message queue </a:t>
              </a:r>
              <a:r>
                <a:rPr lang="en-US" sz="1400" dirty="0">
                  <a:solidFill>
                    <a:srgbClr val="000000"/>
                  </a:solidFill>
                  <a:cs typeface="Arial" pitchFamily="34" charset="0"/>
                </a:rPr>
                <a:t>for a handler to pick up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7D7F2EE-01E8-A169-900E-E534C0A490E6}"/>
                </a:ext>
              </a:extLst>
            </p:cNvPr>
            <p:cNvGrpSpPr/>
            <p:nvPr/>
          </p:nvGrpSpPr>
          <p:grpSpPr>
            <a:xfrm rot="16200000">
              <a:off x="3177606" y="2597793"/>
              <a:ext cx="346591" cy="346591"/>
              <a:chOff x="1764792" y="2079750"/>
              <a:chExt cx="381250" cy="381250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829AE61-54FA-17A1-2D2B-3373ABCF063E}"/>
                  </a:ext>
                </a:extLst>
              </p:cNvPr>
              <p:cNvSpPr/>
              <p:nvPr/>
            </p:nvSpPr>
            <p:spPr bwMode="gray">
              <a:xfrm>
                <a:off x="1764792" y="2079750"/>
                <a:ext cx="381250" cy="381250"/>
              </a:xfrm>
              <a:prstGeom prst="ellipse">
                <a:avLst/>
              </a:prstGeom>
              <a:solidFill>
                <a:schemeClr val="bg1"/>
              </a:solidFill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63500" tIns="0" rIns="64800" bIns="0" rtlCol="0" anchor="ctr"/>
              <a:lstStyle/>
              <a:p>
                <a:pPr algn="ctr">
                  <a:spcBef>
                    <a:spcPct val="0"/>
                  </a:spcBef>
                  <a:buClrTx/>
                  <a:buSzPct val="90000"/>
                </a:pPr>
                <a:endParaRPr lang="en-US" sz="16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A7FB6D62-1022-8675-C285-01C91530874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8100000">
                <a:off x="1879754" y="2190621"/>
                <a:ext cx="151326" cy="149626"/>
                <a:chOff x="1745972" y="724289"/>
                <a:chExt cx="101799" cy="100654"/>
              </a:xfrm>
            </p:grpSpPr>
            <p:sp>
              <p:nvSpPr>
                <p:cNvPr id="35" name="Line 112">
                  <a:extLst>
                    <a:ext uri="{FF2B5EF4-FFF2-40B4-BE49-F238E27FC236}">
                      <a16:creationId xmlns:a16="http://schemas.microsoft.com/office/drawing/2014/main" id="{FBAABAB3-E209-60E1-D03C-405208A19AB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1746743" y="725613"/>
                  <a:ext cx="99177" cy="99072"/>
                </a:xfrm>
                <a:prstGeom prst="line">
                  <a:avLst/>
                </a:prstGeom>
                <a:noFill/>
                <a:ln w="19050" cap="rnd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36" name="Freeform 12">
                  <a:extLst>
                    <a:ext uri="{FF2B5EF4-FFF2-40B4-BE49-F238E27FC236}">
                      <a16:creationId xmlns:a16="http://schemas.microsoft.com/office/drawing/2014/main" id="{3376B334-EEC8-BC60-C9EF-FBF4ECAD1A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45972" y="724289"/>
                  <a:ext cx="101799" cy="100654"/>
                </a:xfrm>
                <a:custGeom>
                  <a:avLst/>
                  <a:gdLst>
                    <a:gd name="T0" fmla="*/ 0 w 89"/>
                    <a:gd name="T1" fmla="*/ 0 h 88"/>
                    <a:gd name="T2" fmla="*/ 89 w 89"/>
                    <a:gd name="T3" fmla="*/ 0 h 88"/>
                    <a:gd name="T4" fmla="*/ 89 w 89"/>
                    <a:gd name="T5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9" h="88">
                      <a:moveTo>
                        <a:pt x="0" y="0"/>
                      </a:moveTo>
                      <a:lnTo>
                        <a:pt x="89" y="0"/>
                      </a:lnTo>
                      <a:lnTo>
                        <a:pt x="89" y="88"/>
                      </a:lnTo>
                    </a:path>
                  </a:pathLst>
                </a:custGeom>
                <a:noFill/>
                <a:ln w="19050" cap="rnd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</p:grp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C7623AE-7D51-94CB-D538-CFB69468F1FA}"/>
                </a:ext>
              </a:extLst>
            </p:cNvPr>
            <p:cNvGrpSpPr/>
            <p:nvPr/>
          </p:nvGrpSpPr>
          <p:grpSpPr>
            <a:xfrm rot="16200000">
              <a:off x="5945808" y="2597793"/>
              <a:ext cx="346591" cy="346591"/>
              <a:chOff x="1764792" y="2079750"/>
              <a:chExt cx="381250" cy="381250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A23E9885-CDEA-9A7B-CF66-31B9EBD53D02}"/>
                  </a:ext>
                </a:extLst>
              </p:cNvPr>
              <p:cNvSpPr/>
              <p:nvPr/>
            </p:nvSpPr>
            <p:spPr bwMode="gray">
              <a:xfrm>
                <a:off x="1764792" y="2079750"/>
                <a:ext cx="381250" cy="381250"/>
              </a:xfrm>
              <a:prstGeom prst="ellipse">
                <a:avLst/>
              </a:prstGeom>
              <a:solidFill>
                <a:schemeClr val="bg1"/>
              </a:solidFill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63500" tIns="0" rIns="64800" bIns="0" rtlCol="0" anchor="ctr"/>
              <a:lstStyle/>
              <a:p>
                <a:pPr algn="ctr">
                  <a:spcBef>
                    <a:spcPct val="0"/>
                  </a:spcBef>
                  <a:buClrTx/>
                  <a:buSzPct val="90000"/>
                </a:pPr>
                <a:endParaRPr lang="en-US" sz="16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AE7C361F-8055-C7EA-E254-768295CE44C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8100000">
                <a:off x="1879754" y="2190621"/>
                <a:ext cx="151326" cy="149626"/>
                <a:chOff x="1745972" y="724289"/>
                <a:chExt cx="101799" cy="100654"/>
              </a:xfrm>
            </p:grpSpPr>
            <p:sp>
              <p:nvSpPr>
                <p:cNvPr id="31" name="Line 112">
                  <a:extLst>
                    <a:ext uri="{FF2B5EF4-FFF2-40B4-BE49-F238E27FC236}">
                      <a16:creationId xmlns:a16="http://schemas.microsoft.com/office/drawing/2014/main" id="{075B6757-42C0-6A5B-65A4-CC5E2C0F5BC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1746743" y="725613"/>
                  <a:ext cx="99177" cy="99072"/>
                </a:xfrm>
                <a:prstGeom prst="line">
                  <a:avLst/>
                </a:prstGeom>
                <a:noFill/>
                <a:ln w="19050" cap="rnd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32" name="Freeform 12">
                  <a:extLst>
                    <a:ext uri="{FF2B5EF4-FFF2-40B4-BE49-F238E27FC236}">
                      <a16:creationId xmlns:a16="http://schemas.microsoft.com/office/drawing/2014/main" id="{C397DE98-35FC-D39F-8159-A4A93AA7A8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45972" y="724289"/>
                  <a:ext cx="101799" cy="100654"/>
                </a:xfrm>
                <a:custGeom>
                  <a:avLst/>
                  <a:gdLst>
                    <a:gd name="T0" fmla="*/ 0 w 89"/>
                    <a:gd name="T1" fmla="*/ 0 h 88"/>
                    <a:gd name="T2" fmla="*/ 89 w 89"/>
                    <a:gd name="T3" fmla="*/ 0 h 88"/>
                    <a:gd name="T4" fmla="*/ 89 w 89"/>
                    <a:gd name="T5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9" h="88">
                      <a:moveTo>
                        <a:pt x="0" y="0"/>
                      </a:moveTo>
                      <a:lnTo>
                        <a:pt x="89" y="0"/>
                      </a:lnTo>
                      <a:lnTo>
                        <a:pt x="89" y="88"/>
                      </a:lnTo>
                    </a:path>
                  </a:pathLst>
                </a:custGeom>
                <a:noFill/>
                <a:ln w="19050" cap="rnd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</p:grp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A06EB73-86C2-38A7-66E4-5B3D7CED42D3}"/>
                </a:ext>
              </a:extLst>
            </p:cNvPr>
            <p:cNvGrpSpPr/>
            <p:nvPr/>
          </p:nvGrpSpPr>
          <p:grpSpPr>
            <a:xfrm rot="16200000">
              <a:off x="8681504" y="2597793"/>
              <a:ext cx="346591" cy="346591"/>
              <a:chOff x="1764792" y="2079750"/>
              <a:chExt cx="381250" cy="381250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766243CF-77D1-1565-03E5-9AA50717C657}"/>
                  </a:ext>
                </a:extLst>
              </p:cNvPr>
              <p:cNvSpPr/>
              <p:nvPr/>
            </p:nvSpPr>
            <p:spPr bwMode="gray">
              <a:xfrm>
                <a:off x="1764792" y="2079750"/>
                <a:ext cx="381250" cy="381250"/>
              </a:xfrm>
              <a:prstGeom prst="ellipse">
                <a:avLst/>
              </a:prstGeom>
              <a:solidFill>
                <a:schemeClr val="bg1"/>
              </a:solidFill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63500" tIns="0" rIns="64800" bIns="0" rtlCol="0" anchor="ctr"/>
              <a:lstStyle/>
              <a:p>
                <a:pPr algn="ctr">
                  <a:spcBef>
                    <a:spcPct val="0"/>
                  </a:spcBef>
                  <a:buClrTx/>
                  <a:buSzPct val="90000"/>
                </a:pPr>
                <a:endParaRPr lang="en-US" sz="16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FA59023A-6EF5-666C-ACB2-D362EB72685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8100000">
                <a:off x="1879754" y="2190621"/>
                <a:ext cx="151326" cy="149626"/>
                <a:chOff x="1745972" y="724289"/>
                <a:chExt cx="101799" cy="100654"/>
              </a:xfrm>
            </p:grpSpPr>
            <p:sp>
              <p:nvSpPr>
                <p:cNvPr id="27" name="Line 112">
                  <a:extLst>
                    <a:ext uri="{FF2B5EF4-FFF2-40B4-BE49-F238E27FC236}">
                      <a16:creationId xmlns:a16="http://schemas.microsoft.com/office/drawing/2014/main" id="{CE6D81CE-3D97-CA5C-B792-4E1274A222E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1746743" y="725613"/>
                  <a:ext cx="99177" cy="99072"/>
                </a:xfrm>
                <a:prstGeom prst="line">
                  <a:avLst/>
                </a:prstGeom>
                <a:noFill/>
                <a:ln w="19050" cap="rnd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28" name="Freeform 12">
                  <a:extLst>
                    <a:ext uri="{FF2B5EF4-FFF2-40B4-BE49-F238E27FC236}">
                      <a16:creationId xmlns:a16="http://schemas.microsoft.com/office/drawing/2014/main" id="{2F28E6CA-5EBF-D122-5734-0410BA33AF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45972" y="724289"/>
                  <a:ext cx="101799" cy="100654"/>
                </a:xfrm>
                <a:custGeom>
                  <a:avLst/>
                  <a:gdLst>
                    <a:gd name="T0" fmla="*/ 0 w 89"/>
                    <a:gd name="T1" fmla="*/ 0 h 88"/>
                    <a:gd name="T2" fmla="*/ 89 w 89"/>
                    <a:gd name="T3" fmla="*/ 0 h 88"/>
                    <a:gd name="T4" fmla="*/ 89 w 89"/>
                    <a:gd name="T5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9" h="88">
                      <a:moveTo>
                        <a:pt x="0" y="0"/>
                      </a:moveTo>
                      <a:lnTo>
                        <a:pt x="89" y="0"/>
                      </a:lnTo>
                      <a:lnTo>
                        <a:pt x="89" y="88"/>
                      </a:lnTo>
                    </a:path>
                  </a:pathLst>
                </a:custGeom>
                <a:noFill/>
                <a:ln w="19050" cap="rnd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</p:grpSp>
        </p:grpSp>
        <p:sp>
          <p:nvSpPr>
            <p:cNvPr id="21" name="Text Placeholder 3">
              <a:extLst>
                <a:ext uri="{FF2B5EF4-FFF2-40B4-BE49-F238E27FC236}">
                  <a16:creationId xmlns:a16="http://schemas.microsoft.com/office/drawing/2014/main" id="{057139EE-B232-7703-DB52-E296914BE31C}"/>
                </a:ext>
              </a:extLst>
            </p:cNvPr>
            <p:cNvSpPr txBox="1">
              <a:spLocks/>
            </p:cNvSpPr>
            <p:nvPr/>
          </p:nvSpPr>
          <p:spPr>
            <a:xfrm>
              <a:off x="1723198" y="1681271"/>
              <a:ext cx="560070" cy="387798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68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02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36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936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800" dirty="0">
                  <a:solidFill>
                    <a:schemeClr val="tx1"/>
                  </a:solidFill>
                  <a:latin typeface="Arial" panose="020B0604020202020204" pitchFamily="34" charset="0"/>
                </a:rPr>
                <a:t>01</a:t>
              </a:r>
            </a:p>
          </p:txBody>
        </p:sp>
        <p:sp>
          <p:nvSpPr>
            <p:cNvPr id="22" name="Text Placeholder 3">
              <a:extLst>
                <a:ext uri="{FF2B5EF4-FFF2-40B4-BE49-F238E27FC236}">
                  <a16:creationId xmlns:a16="http://schemas.microsoft.com/office/drawing/2014/main" id="{96EED9F2-9C76-FEA3-94D6-3DB2CCCE97E1}"/>
                </a:ext>
              </a:extLst>
            </p:cNvPr>
            <p:cNvSpPr txBox="1">
              <a:spLocks/>
            </p:cNvSpPr>
            <p:nvPr/>
          </p:nvSpPr>
          <p:spPr>
            <a:xfrm>
              <a:off x="4457013" y="1681271"/>
              <a:ext cx="560070" cy="387798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68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02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36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936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800" dirty="0">
                  <a:solidFill>
                    <a:schemeClr val="tx1"/>
                  </a:solidFill>
                  <a:latin typeface="Arial" panose="020B0604020202020204" pitchFamily="34" charset="0"/>
                </a:rPr>
                <a:t>02</a:t>
              </a:r>
            </a:p>
          </p:txBody>
        </p:sp>
        <p:sp>
          <p:nvSpPr>
            <p:cNvPr id="23" name="Text Placeholder 3">
              <a:extLst>
                <a:ext uri="{FF2B5EF4-FFF2-40B4-BE49-F238E27FC236}">
                  <a16:creationId xmlns:a16="http://schemas.microsoft.com/office/drawing/2014/main" id="{2FFFABB0-1FC1-F3B3-C768-BAE8D135BE1D}"/>
                </a:ext>
              </a:extLst>
            </p:cNvPr>
            <p:cNvSpPr txBox="1">
              <a:spLocks/>
            </p:cNvSpPr>
            <p:nvPr/>
          </p:nvSpPr>
          <p:spPr>
            <a:xfrm>
              <a:off x="7190828" y="1681271"/>
              <a:ext cx="560070" cy="387798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68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02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36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936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800" dirty="0">
                  <a:solidFill>
                    <a:schemeClr val="tx1"/>
                  </a:solidFill>
                  <a:latin typeface="Arial" panose="020B0604020202020204" pitchFamily="34" charset="0"/>
                </a:rPr>
                <a:t>03</a:t>
              </a:r>
            </a:p>
          </p:txBody>
        </p:sp>
        <p:sp>
          <p:nvSpPr>
            <p:cNvPr id="24" name="Text Placeholder 3">
              <a:extLst>
                <a:ext uri="{FF2B5EF4-FFF2-40B4-BE49-F238E27FC236}">
                  <a16:creationId xmlns:a16="http://schemas.microsoft.com/office/drawing/2014/main" id="{C2C280A4-6424-6EBB-1942-3052129FD32D}"/>
                </a:ext>
              </a:extLst>
            </p:cNvPr>
            <p:cNvSpPr txBox="1">
              <a:spLocks/>
            </p:cNvSpPr>
            <p:nvPr/>
          </p:nvSpPr>
          <p:spPr>
            <a:xfrm>
              <a:off x="9924644" y="1681271"/>
              <a:ext cx="560070" cy="387798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68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02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36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936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800" dirty="0">
                  <a:solidFill>
                    <a:schemeClr val="tx1"/>
                  </a:solidFill>
                  <a:latin typeface="Arial" panose="020B0604020202020204" pitchFamily="34" charset="0"/>
                </a:rPr>
                <a:t>04</a:t>
              </a:r>
            </a:p>
          </p:txBody>
        </p:sp>
      </p:grp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C9E59BA2-AA3F-4202-7988-F6217DFEEF53}"/>
              </a:ext>
            </a:extLst>
          </p:cNvPr>
          <p:cNvCxnSpPr>
            <a:cxnSpLocks/>
            <a:stCxn id="17" idx="2"/>
            <a:endCxn id="14" idx="2"/>
          </p:cNvCxnSpPr>
          <p:nvPr/>
        </p:nvCxnSpPr>
        <p:spPr>
          <a:xfrm rot="5400000">
            <a:off x="6103927" y="979912"/>
            <a:ext cx="12700" cy="8281841"/>
          </a:xfrm>
          <a:prstGeom prst="bentConnector3">
            <a:avLst>
              <a:gd name="adj1" fmla="val 3528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6179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8" name="Picture Placeholder 7" descr="group of people at a conference table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67044" y="2078875"/>
            <a:ext cx="5582652" cy="3798888"/>
          </a:xfrm>
        </p:spPr>
        <p:txBody>
          <a:bodyPr/>
          <a:lstStyle/>
          <a:p>
            <a:r>
              <a:rPr lang="en-US" dirty="0"/>
              <a:t>A BRIEF PROJECT RUNDOWN</a:t>
            </a:r>
          </a:p>
          <a:p>
            <a:r>
              <a:rPr lang="en-US" dirty="0"/>
              <a:t>PAUSE TO LEVELSET – MICROSERVICES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CORRELATED LOGGING &amp; MONITORING</a:t>
            </a:r>
          </a:p>
          <a:p>
            <a:r>
              <a:rPr lang="en-US" dirty="0"/>
              <a:t>2. EVENTUAL CONSISTENCY</a:t>
            </a:r>
          </a:p>
          <a:p>
            <a:r>
              <a:rPr lang="en-US" dirty="0"/>
              <a:t>3. SELF HEALING PATTERNS</a:t>
            </a:r>
          </a:p>
          <a:p>
            <a:r>
              <a:rPr lang="en-US" dirty="0"/>
              <a:t>4. EXPECT THE UNEXPECTED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0989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7A9C30-EF13-B751-5E9E-6076C5336F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5A3C56-E491-49B2-93F3-63532DF516BC}" type="slidenum">
              <a:rPr lang="en-CA" smtClean="0"/>
              <a:pPr/>
              <a:t>30</a:t>
            </a:fld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4BE40C-E2C2-6E34-E7B0-0DB08FCA1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676" y="424492"/>
            <a:ext cx="10676438" cy="531097"/>
          </a:xfrm>
        </p:spPr>
        <p:txBody>
          <a:bodyPr/>
          <a:lstStyle/>
          <a:p>
            <a:r>
              <a:rPr lang="en-US" dirty="0">
                <a:latin typeface="+mn-lt"/>
              </a:rPr>
              <a:t>Pick your POISON (MESSAGE) and dead-letter</a:t>
            </a:r>
          </a:p>
        </p:txBody>
      </p:sp>
      <p:grpSp>
        <p:nvGrpSpPr>
          <p:cNvPr id="44" name="Groupe 1">
            <a:extLst>
              <a:ext uri="{FF2B5EF4-FFF2-40B4-BE49-F238E27FC236}">
                <a16:creationId xmlns:a16="http://schemas.microsoft.com/office/drawing/2014/main" id="{3F5B286F-A44F-21F7-8C41-BD26B2249F3D}"/>
              </a:ext>
            </a:extLst>
          </p:cNvPr>
          <p:cNvGrpSpPr/>
          <p:nvPr/>
        </p:nvGrpSpPr>
        <p:grpSpPr>
          <a:xfrm>
            <a:off x="1468205" y="1357119"/>
            <a:ext cx="2176894" cy="2775970"/>
            <a:chOff x="615581" y="1290063"/>
            <a:chExt cx="2367780" cy="4706476"/>
          </a:xfrm>
        </p:grpSpPr>
        <p:sp>
          <p:nvSpPr>
            <p:cNvPr id="45" name="Rektangel med afrundet, diagonalt hjørne 21">
              <a:extLst>
                <a:ext uri="{FF2B5EF4-FFF2-40B4-BE49-F238E27FC236}">
                  <a16:creationId xmlns:a16="http://schemas.microsoft.com/office/drawing/2014/main" id="{F444D1F5-2FB0-7285-FEC2-9AD23AB6DA70}"/>
                </a:ext>
              </a:extLst>
            </p:cNvPr>
            <p:cNvSpPr/>
            <p:nvPr/>
          </p:nvSpPr>
          <p:spPr>
            <a:xfrm>
              <a:off x="615581" y="1290063"/>
              <a:ext cx="2367780" cy="4706476"/>
            </a:xfrm>
            <a:prstGeom prst="rect">
              <a:avLst/>
            </a:prstGeom>
            <a:solidFill>
              <a:schemeClr val="bg2"/>
            </a:solidFill>
            <a:ln w="9525" algn="ctr">
              <a:noFill/>
              <a:miter lim="800000"/>
              <a:headEnd/>
              <a:tailEnd/>
            </a:ln>
            <a:effectLst>
              <a:outerShdw blurRad="114300" dist="25400" dir="6000000" rotWithShape="0">
                <a:prstClr val="black">
                  <a:alpha val="36000"/>
                </a:prstClr>
              </a:outerShdw>
            </a:effectLst>
          </p:spPr>
          <p:txBody>
            <a:bodyPr lIns="63500" tIns="180000" rIns="64800" bIns="0" rtlCol="0" anchor="t" anchorCtr="0"/>
            <a:lstStyle/>
            <a:p>
              <a:pPr marL="174625">
                <a:spcBef>
                  <a:spcPts val="600"/>
                </a:spcBef>
                <a:buClr>
                  <a:schemeClr val="tx1"/>
                </a:buClr>
                <a:buSzPct val="90000"/>
              </a:pPr>
              <a:endParaRPr lang="en-US" b="1" spc="-5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3670033-9856-BA2D-10BE-846993E6428B}"/>
                </a:ext>
              </a:extLst>
            </p:cNvPr>
            <p:cNvSpPr/>
            <p:nvPr/>
          </p:nvSpPr>
          <p:spPr bwMode="gray">
            <a:xfrm>
              <a:off x="715484" y="1428632"/>
              <a:ext cx="2172095" cy="108000"/>
            </a:xfrm>
            <a:prstGeom prst="rect">
              <a:avLst/>
            </a:prstGeom>
            <a:solidFill>
              <a:schemeClr val="accent1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4667" tIns="0" rIns="86400" bIns="0" rtlCol="0" anchor="ctr"/>
            <a:lstStyle/>
            <a:p>
              <a:pPr algn="ctr">
                <a:spcBef>
                  <a:spcPct val="0"/>
                </a:spcBef>
                <a:buClr>
                  <a:schemeClr val="tx1"/>
                </a:buClr>
                <a:buSzPct val="90000"/>
                <a:defRPr/>
              </a:pPr>
              <a:endParaRPr lang="en-US" sz="1600" b="1" kern="0" dirty="0"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E01764B-AB39-B8D6-BC1C-50C294D41DDB}"/>
                </a:ext>
              </a:extLst>
            </p:cNvPr>
            <p:cNvSpPr txBox="1"/>
            <p:nvPr/>
          </p:nvSpPr>
          <p:spPr bwMode="auto">
            <a:xfrm>
              <a:off x="811781" y="2214589"/>
              <a:ext cx="2075798" cy="180113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 rtlCol="0">
              <a:spAutoFit/>
            </a:bodyPr>
            <a:lstStyle/>
            <a:p>
              <a:pPr marL="285744" indent="-285744">
                <a:lnSpc>
                  <a:spcPct val="150000"/>
                </a:lnSpc>
                <a:buClr>
                  <a:schemeClr val="tx1"/>
                </a:buClr>
                <a:buFont typeface="Arial" pitchFamily="34" charset="0"/>
                <a:buChar char="•"/>
                <a:defRPr/>
              </a:pPr>
              <a:r>
                <a:rPr lang="en-US" sz="1600" kern="0" dirty="0">
                  <a:cs typeface="Arial" pitchFamily="34" charset="0"/>
                </a:rPr>
                <a:t>Msg 1 (Retries 0)</a:t>
              </a:r>
            </a:p>
            <a:p>
              <a:pPr marL="285744" indent="-285744">
                <a:lnSpc>
                  <a:spcPct val="150000"/>
                </a:lnSpc>
                <a:buClr>
                  <a:schemeClr val="tx1"/>
                </a:buClr>
                <a:buFont typeface="Arial" pitchFamily="34" charset="0"/>
                <a:buChar char="•"/>
                <a:defRPr/>
              </a:pPr>
              <a:r>
                <a:rPr lang="en-US" sz="1600" kern="0" dirty="0">
                  <a:cs typeface="Arial" pitchFamily="34" charset="0"/>
                </a:rPr>
                <a:t>Msg 1 (Retries 2)</a:t>
              </a:r>
            </a:p>
            <a:p>
              <a:pPr marL="285744" indent="-285744">
                <a:lnSpc>
                  <a:spcPct val="150000"/>
                </a:lnSpc>
                <a:buClr>
                  <a:schemeClr val="tx1"/>
                </a:buClr>
                <a:buFont typeface="Arial" pitchFamily="34" charset="0"/>
                <a:buChar char="•"/>
                <a:defRPr/>
              </a:pPr>
              <a:r>
                <a:rPr lang="en-US" sz="1600" kern="0" dirty="0">
                  <a:cs typeface="Arial" pitchFamily="34" charset="0"/>
                </a:rPr>
                <a:t>Msg 1 (Retries 1)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E43219-65C7-6084-50C7-668799B989EC}"/>
                </a:ext>
              </a:extLst>
            </p:cNvPr>
            <p:cNvSpPr txBox="1"/>
            <p:nvPr/>
          </p:nvSpPr>
          <p:spPr bwMode="auto">
            <a:xfrm>
              <a:off x="794364" y="1685933"/>
              <a:ext cx="2075798" cy="46963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 rtlCol="0">
              <a:spAutoFit/>
            </a:bodyPr>
            <a:lstStyle/>
            <a:p>
              <a:pPr>
                <a:buClr>
                  <a:schemeClr val="tx1"/>
                </a:buClr>
                <a:defRPr/>
              </a:pPr>
              <a:r>
                <a:rPr lang="en-US" b="1" kern="0" dirty="0">
                  <a:cs typeface="Arial" pitchFamily="34" charset="0"/>
                </a:rPr>
                <a:t>Primary Queue</a:t>
              </a:r>
            </a:p>
          </p:txBody>
        </p:sp>
      </p:grpSp>
      <p:grpSp>
        <p:nvGrpSpPr>
          <p:cNvPr id="49" name="Groupe 31">
            <a:extLst>
              <a:ext uri="{FF2B5EF4-FFF2-40B4-BE49-F238E27FC236}">
                <a16:creationId xmlns:a16="http://schemas.microsoft.com/office/drawing/2014/main" id="{E78AE7D8-2B98-5F69-975E-500204DEEAD1}"/>
              </a:ext>
            </a:extLst>
          </p:cNvPr>
          <p:cNvGrpSpPr/>
          <p:nvPr/>
        </p:nvGrpSpPr>
        <p:grpSpPr>
          <a:xfrm>
            <a:off x="4857808" y="2288956"/>
            <a:ext cx="2176894" cy="1855473"/>
            <a:chOff x="615581" y="1290063"/>
            <a:chExt cx="2367780" cy="4706476"/>
          </a:xfrm>
        </p:grpSpPr>
        <p:sp>
          <p:nvSpPr>
            <p:cNvPr id="50" name="Rektangel med afrundet, diagonalt hjørne 21">
              <a:extLst>
                <a:ext uri="{FF2B5EF4-FFF2-40B4-BE49-F238E27FC236}">
                  <a16:creationId xmlns:a16="http://schemas.microsoft.com/office/drawing/2014/main" id="{91EA634A-E22D-A331-312B-6B69033BB470}"/>
                </a:ext>
              </a:extLst>
            </p:cNvPr>
            <p:cNvSpPr/>
            <p:nvPr/>
          </p:nvSpPr>
          <p:spPr>
            <a:xfrm>
              <a:off x="615581" y="1290063"/>
              <a:ext cx="2367780" cy="4706476"/>
            </a:xfrm>
            <a:prstGeom prst="rect">
              <a:avLst/>
            </a:prstGeom>
            <a:solidFill>
              <a:schemeClr val="bg2"/>
            </a:solidFill>
            <a:ln w="9525" algn="ctr">
              <a:noFill/>
              <a:miter lim="800000"/>
              <a:headEnd/>
              <a:tailEnd/>
            </a:ln>
            <a:effectLst>
              <a:outerShdw blurRad="114300" dist="25400" dir="6000000" rotWithShape="0">
                <a:prstClr val="black">
                  <a:alpha val="36000"/>
                </a:prstClr>
              </a:outerShdw>
            </a:effectLst>
          </p:spPr>
          <p:txBody>
            <a:bodyPr lIns="63500" tIns="180000" rIns="64800" bIns="0" rtlCol="0" anchor="t" anchorCtr="0"/>
            <a:lstStyle/>
            <a:p>
              <a:pPr marL="174625">
                <a:spcBef>
                  <a:spcPts val="600"/>
                </a:spcBef>
                <a:buClr>
                  <a:schemeClr val="tx1"/>
                </a:buClr>
                <a:buSzPct val="90000"/>
              </a:pPr>
              <a:endParaRPr lang="en-US" b="1" spc="-5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B20655D-1FA7-F843-40F8-92E3424DF1FB}"/>
                </a:ext>
              </a:extLst>
            </p:cNvPr>
            <p:cNvSpPr/>
            <p:nvPr/>
          </p:nvSpPr>
          <p:spPr bwMode="gray">
            <a:xfrm>
              <a:off x="715484" y="1428632"/>
              <a:ext cx="2172095" cy="108000"/>
            </a:xfrm>
            <a:prstGeom prst="rect">
              <a:avLst/>
            </a:prstGeom>
            <a:solidFill>
              <a:schemeClr val="accent3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4667" tIns="0" rIns="86400" bIns="0" rtlCol="0" anchor="ctr"/>
            <a:lstStyle/>
            <a:p>
              <a:pPr algn="ctr">
                <a:spcBef>
                  <a:spcPct val="0"/>
                </a:spcBef>
                <a:buClr>
                  <a:schemeClr val="tx1"/>
                </a:buClr>
                <a:buSzPct val="90000"/>
                <a:defRPr/>
              </a:pPr>
              <a:endParaRPr lang="en-US" sz="1600" b="1" kern="0" dirty="0">
                <a:cs typeface="Arial" pitchFamily="34" charset="0"/>
              </a:endParaRPr>
            </a:p>
          </p:txBody>
        </p:sp>
        <p:sp>
          <p:nvSpPr>
            <p:cNvPr id="52" name="TextBox 28">
              <a:extLst>
                <a:ext uri="{FF2B5EF4-FFF2-40B4-BE49-F238E27FC236}">
                  <a16:creationId xmlns:a16="http://schemas.microsoft.com/office/drawing/2014/main" id="{064C9024-56D3-6AD9-80BE-31CEFC947E59}"/>
                </a:ext>
              </a:extLst>
            </p:cNvPr>
            <p:cNvSpPr txBox="1"/>
            <p:nvPr/>
          </p:nvSpPr>
          <p:spPr bwMode="auto">
            <a:xfrm>
              <a:off x="761571" y="2282455"/>
              <a:ext cx="2075798" cy="271353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 rtlCol="0">
              <a:spAutoFit/>
            </a:bodyPr>
            <a:lstStyle/>
            <a:p>
              <a:pPr marL="285744" indent="-285744">
                <a:lnSpc>
                  <a:spcPct val="150000"/>
                </a:lnSpc>
                <a:buClr>
                  <a:schemeClr val="tx1"/>
                </a:buClr>
                <a:buFont typeface="Arial" pitchFamily="34" charset="0"/>
                <a:buChar char="•"/>
                <a:defRPr/>
              </a:pPr>
              <a:r>
                <a:rPr lang="en-US" sz="1600" kern="0" dirty="0">
                  <a:cs typeface="Arial" pitchFamily="34" charset="0"/>
                </a:rPr>
                <a:t>Msg 1 (TTL 10s)</a:t>
              </a:r>
            </a:p>
            <a:p>
              <a:pPr marL="285744" indent="-285744">
                <a:lnSpc>
                  <a:spcPct val="150000"/>
                </a:lnSpc>
                <a:buClr>
                  <a:schemeClr val="tx1"/>
                </a:buClr>
                <a:buFont typeface="Arial" pitchFamily="34" charset="0"/>
                <a:buChar char="•"/>
                <a:defRPr/>
              </a:pPr>
              <a:r>
                <a:rPr lang="en-US" sz="1600" kern="0" dirty="0">
                  <a:cs typeface="Arial" pitchFamily="34" charset="0"/>
                </a:rPr>
                <a:t>Msg 2 (TTL 12s)</a:t>
              </a:r>
            </a:p>
            <a:p>
              <a:pPr marL="285744" indent="-285744">
                <a:lnSpc>
                  <a:spcPct val="150000"/>
                </a:lnSpc>
                <a:buClr>
                  <a:schemeClr val="tx1"/>
                </a:buClr>
                <a:buFont typeface="Arial" pitchFamily="34" charset="0"/>
                <a:buChar char="•"/>
                <a:defRPr/>
              </a:pPr>
              <a:r>
                <a:rPr lang="en-US" sz="1600" kern="0" dirty="0">
                  <a:cs typeface="Arial" pitchFamily="34" charset="0"/>
                </a:rPr>
                <a:t>Msg 3 (TTL 15s)</a:t>
              </a:r>
            </a:p>
          </p:txBody>
        </p:sp>
        <p:sp>
          <p:nvSpPr>
            <p:cNvPr id="53" name="TextBox 29">
              <a:extLst>
                <a:ext uri="{FF2B5EF4-FFF2-40B4-BE49-F238E27FC236}">
                  <a16:creationId xmlns:a16="http://schemas.microsoft.com/office/drawing/2014/main" id="{EE721C7A-AE24-881F-FDCD-F0457A127F5B}"/>
                </a:ext>
              </a:extLst>
            </p:cNvPr>
            <p:cNvSpPr txBox="1"/>
            <p:nvPr/>
          </p:nvSpPr>
          <p:spPr bwMode="auto">
            <a:xfrm>
              <a:off x="794364" y="1685935"/>
              <a:ext cx="2075798" cy="70261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 rtlCol="0">
              <a:spAutoFit/>
            </a:bodyPr>
            <a:lstStyle/>
            <a:p>
              <a:pPr>
                <a:buClr>
                  <a:schemeClr val="tx1"/>
                </a:buClr>
                <a:defRPr/>
              </a:pPr>
              <a:r>
                <a:rPr lang="en-US" b="1" kern="0" dirty="0">
                  <a:cs typeface="Arial" pitchFamily="34" charset="0"/>
                </a:rPr>
                <a:t>Retry Queue</a:t>
              </a:r>
            </a:p>
          </p:txBody>
        </p:sp>
      </p:grpSp>
      <p:grpSp>
        <p:nvGrpSpPr>
          <p:cNvPr id="54" name="Groupe 36">
            <a:extLst>
              <a:ext uri="{FF2B5EF4-FFF2-40B4-BE49-F238E27FC236}">
                <a16:creationId xmlns:a16="http://schemas.microsoft.com/office/drawing/2014/main" id="{E4B8345C-A599-3681-229A-B9BC08E48827}"/>
              </a:ext>
            </a:extLst>
          </p:cNvPr>
          <p:cNvGrpSpPr/>
          <p:nvPr/>
        </p:nvGrpSpPr>
        <p:grpSpPr>
          <a:xfrm>
            <a:off x="8247412" y="1438850"/>
            <a:ext cx="2915622" cy="2775970"/>
            <a:chOff x="615581" y="1290063"/>
            <a:chExt cx="2367780" cy="4706476"/>
          </a:xfrm>
        </p:grpSpPr>
        <p:sp>
          <p:nvSpPr>
            <p:cNvPr id="55" name="Rektangel med afrundet, diagonalt hjørne 21">
              <a:extLst>
                <a:ext uri="{FF2B5EF4-FFF2-40B4-BE49-F238E27FC236}">
                  <a16:creationId xmlns:a16="http://schemas.microsoft.com/office/drawing/2014/main" id="{10CF7E01-9764-0EF8-669C-6BE8F0EB95C6}"/>
                </a:ext>
              </a:extLst>
            </p:cNvPr>
            <p:cNvSpPr/>
            <p:nvPr/>
          </p:nvSpPr>
          <p:spPr>
            <a:xfrm>
              <a:off x="615581" y="1290063"/>
              <a:ext cx="2367780" cy="4706476"/>
            </a:xfrm>
            <a:prstGeom prst="rect">
              <a:avLst/>
            </a:prstGeom>
            <a:solidFill>
              <a:schemeClr val="bg2"/>
            </a:solidFill>
            <a:ln w="9525" algn="ctr">
              <a:noFill/>
              <a:miter lim="800000"/>
              <a:headEnd/>
              <a:tailEnd/>
            </a:ln>
            <a:effectLst>
              <a:outerShdw blurRad="114300" dist="25400" dir="6000000" rotWithShape="0">
                <a:prstClr val="black">
                  <a:alpha val="36000"/>
                </a:prstClr>
              </a:outerShdw>
            </a:effectLst>
          </p:spPr>
          <p:txBody>
            <a:bodyPr lIns="63500" tIns="180000" rIns="64800" bIns="0" rtlCol="0" anchor="t" anchorCtr="0"/>
            <a:lstStyle/>
            <a:p>
              <a:pPr marL="174625">
                <a:spcBef>
                  <a:spcPts val="600"/>
                </a:spcBef>
                <a:buClr>
                  <a:schemeClr val="tx1"/>
                </a:buClr>
                <a:buSzPct val="90000"/>
              </a:pPr>
              <a:endParaRPr lang="en-US" b="1" spc="-5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497C336-53C1-154F-E6A5-F031C5CDE161}"/>
                </a:ext>
              </a:extLst>
            </p:cNvPr>
            <p:cNvSpPr/>
            <p:nvPr/>
          </p:nvSpPr>
          <p:spPr bwMode="gray">
            <a:xfrm>
              <a:off x="715484" y="1428632"/>
              <a:ext cx="2172095" cy="108000"/>
            </a:xfrm>
            <a:prstGeom prst="rect">
              <a:avLst/>
            </a:prstGeom>
            <a:solidFill>
              <a:srgbClr val="555555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4667" tIns="0" rIns="86400" bIns="0" rtlCol="0" anchor="ctr"/>
            <a:lstStyle/>
            <a:p>
              <a:pPr algn="ctr">
                <a:spcBef>
                  <a:spcPct val="0"/>
                </a:spcBef>
                <a:buClr>
                  <a:schemeClr val="tx1"/>
                </a:buClr>
                <a:buSzPct val="90000"/>
                <a:defRPr/>
              </a:pPr>
              <a:endParaRPr lang="en-US" sz="1600" b="1" kern="0" dirty="0">
                <a:cs typeface="Arial" pitchFamily="34" charset="0"/>
              </a:endParaRPr>
            </a:p>
          </p:txBody>
        </p:sp>
        <p:sp>
          <p:nvSpPr>
            <p:cNvPr id="57" name="TextBox 28">
              <a:extLst>
                <a:ext uri="{FF2B5EF4-FFF2-40B4-BE49-F238E27FC236}">
                  <a16:creationId xmlns:a16="http://schemas.microsoft.com/office/drawing/2014/main" id="{1FB0FC70-389E-58E0-CC95-25B38D5D2648}"/>
                </a:ext>
              </a:extLst>
            </p:cNvPr>
            <p:cNvSpPr txBox="1"/>
            <p:nvPr/>
          </p:nvSpPr>
          <p:spPr bwMode="auto">
            <a:xfrm>
              <a:off x="811781" y="2282455"/>
              <a:ext cx="2075798" cy="118756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 rtlCol="0">
              <a:spAutoFit/>
            </a:bodyPr>
            <a:lstStyle/>
            <a:p>
              <a:pPr marL="285744" indent="-285744">
                <a:lnSpc>
                  <a:spcPct val="150000"/>
                </a:lnSpc>
                <a:buClr>
                  <a:schemeClr val="tx1"/>
                </a:buClr>
                <a:buFont typeface="Arial" pitchFamily="34" charset="0"/>
                <a:buChar char="•"/>
                <a:defRPr/>
              </a:pPr>
              <a:r>
                <a:rPr lang="en-US" sz="1600" kern="0" dirty="0">
                  <a:cs typeface="Arial" pitchFamily="34" charset="0"/>
                </a:rPr>
                <a:t>Poison Msg 1 (Retries 3)</a:t>
              </a:r>
            </a:p>
            <a:p>
              <a:pPr marL="285744" indent="-285744">
                <a:lnSpc>
                  <a:spcPct val="150000"/>
                </a:lnSpc>
                <a:buClr>
                  <a:schemeClr val="tx1"/>
                </a:buClr>
                <a:buFont typeface="Arial" pitchFamily="34" charset="0"/>
                <a:buChar char="•"/>
                <a:defRPr/>
              </a:pPr>
              <a:r>
                <a:rPr lang="en-US" sz="1600" kern="0" dirty="0">
                  <a:cs typeface="Arial" pitchFamily="34" charset="0"/>
                </a:rPr>
                <a:t>Poison Msg 2 (Retries 3)</a:t>
              </a:r>
            </a:p>
          </p:txBody>
        </p:sp>
        <p:sp>
          <p:nvSpPr>
            <p:cNvPr id="58" name="TextBox 29">
              <a:extLst>
                <a:ext uri="{FF2B5EF4-FFF2-40B4-BE49-F238E27FC236}">
                  <a16:creationId xmlns:a16="http://schemas.microsoft.com/office/drawing/2014/main" id="{0ECBF2FE-C1DF-CCBD-4DE2-EA27B5B77AE4}"/>
                </a:ext>
              </a:extLst>
            </p:cNvPr>
            <p:cNvSpPr txBox="1"/>
            <p:nvPr/>
          </p:nvSpPr>
          <p:spPr bwMode="auto">
            <a:xfrm>
              <a:off x="794364" y="1685933"/>
              <a:ext cx="2075798" cy="46963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 rtlCol="0">
              <a:spAutoFit/>
            </a:bodyPr>
            <a:lstStyle/>
            <a:p>
              <a:pPr>
                <a:buClr>
                  <a:schemeClr val="tx1"/>
                </a:buClr>
                <a:defRPr/>
              </a:pPr>
              <a:r>
                <a:rPr lang="en-US" b="1" kern="0" dirty="0">
                  <a:cs typeface="Arial" pitchFamily="34" charset="0"/>
                </a:rPr>
                <a:t>Dead-Letter Queue</a:t>
              </a:r>
            </a:p>
          </p:txBody>
        </p:sp>
      </p:grp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26581A1-9DDE-D70E-BD7C-6E4E10715D52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3691260" y="3216693"/>
            <a:ext cx="116654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B95E6AB-1331-9211-D3AA-F041E82446D8}"/>
              </a:ext>
            </a:extLst>
          </p:cNvPr>
          <p:cNvCxnSpPr>
            <a:cxnSpLocks/>
          </p:cNvCxnSpPr>
          <p:nvPr/>
        </p:nvCxnSpPr>
        <p:spPr>
          <a:xfrm>
            <a:off x="3645099" y="1845130"/>
            <a:ext cx="46023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941F03B4-681F-CE1A-241B-0CF2D8F6D640}"/>
              </a:ext>
            </a:extLst>
          </p:cNvPr>
          <p:cNvCxnSpPr>
            <a:stCxn id="50" idx="2"/>
            <a:endCxn id="45" idx="2"/>
          </p:cNvCxnSpPr>
          <p:nvPr/>
        </p:nvCxnSpPr>
        <p:spPr>
          <a:xfrm rot="5400000" flipH="1">
            <a:off x="4245784" y="2443958"/>
            <a:ext cx="11340" cy="3389603"/>
          </a:xfrm>
          <a:prstGeom prst="bentConnector3">
            <a:avLst>
              <a:gd name="adj1" fmla="val -389739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E29AE1C2-58E4-02DE-8566-7EAD39BE5169}"/>
              </a:ext>
            </a:extLst>
          </p:cNvPr>
          <p:cNvSpPr txBox="1"/>
          <p:nvPr/>
        </p:nvSpPr>
        <p:spPr>
          <a:xfrm>
            <a:off x="5102270" y="1447319"/>
            <a:ext cx="227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3 retries, give up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32FD2F2-EF20-EFC1-3135-ACF692CFE261}"/>
              </a:ext>
            </a:extLst>
          </p:cNvPr>
          <p:cNvSpPr txBox="1"/>
          <p:nvPr/>
        </p:nvSpPr>
        <p:spPr>
          <a:xfrm>
            <a:off x="2981808" y="4233294"/>
            <a:ext cx="2585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Automated, based on TTL</a:t>
            </a:r>
          </a:p>
        </p:txBody>
      </p: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CD91F64C-16FE-88FC-155F-1AE59242A782}"/>
              </a:ext>
            </a:extLst>
          </p:cNvPr>
          <p:cNvCxnSpPr>
            <a:cxnSpLocks/>
            <a:stCxn id="55" idx="2"/>
          </p:cNvCxnSpPr>
          <p:nvPr/>
        </p:nvCxnSpPr>
        <p:spPr>
          <a:xfrm rot="5400000" flipH="1">
            <a:off x="5783169" y="292767"/>
            <a:ext cx="83509" cy="7760599"/>
          </a:xfrm>
          <a:prstGeom prst="bentConnector4">
            <a:avLst>
              <a:gd name="adj1" fmla="val -1142421"/>
              <a:gd name="adj2" fmla="val 100003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E52D240-6522-AC4A-CE97-E781FD1AD92D}"/>
              </a:ext>
            </a:extLst>
          </p:cNvPr>
          <p:cNvSpPr txBox="1"/>
          <p:nvPr/>
        </p:nvSpPr>
        <p:spPr>
          <a:xfrm>
            <a:off x="4704521" y="4823538"/>
            <a:ext cx="2584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Manual, requires humans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F74CA90-6DB2-DED7-72EE-DF5DAF3B27A8}"/>
              </a:ext>
            </a:extLst>
          </p:cNvPr>
          <p:cNvSpPr txBox="1"/>
          <p:nvPr/>
        </p:nvSpPr>
        <p:spPr>
          <a:xfrm>
            <a:off x="860275" y="5621502"/>
            <a:ext cx="107580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Dead-Letter should contain only Poison Messages, ones with a fault/error/edge case contained within the “data”.</a:t>
            </a:r>
          </a:p>
          <a:p>
            <a:r>
              <a:rPr lang="en-US" dirty="0"/>
              <a:t>It can quickly fill up with non-poison messages during an outage, we solve this with a </a:t>
            </a:r>
            <a:r>
              <a:rPr lang="en-US" b="1" dirty="0">
                <a:solidFill>
                  <a:schemeClr val="accent5">
                    <a:lumMod val="50000"/>
                    <a:lumOff val="50000"/>
                  </a:schemeClr>
                </a:solidFill>
              </a:rPr>
              <a:t>Circuit-Breaker</a:t>
            </a:r>
          </a:p>
        </p:txBody>
      </p:sp>
    </p:spTree>
    <p:extLst>
      <p:ext uri="{BB962C8B-B14F-4D97-AF65-F5344CB8AC3E}">
        <p14:creationId xmlns:p14="http://schemas.microsoft.com/office/powerpoint/2010/main" val="7699783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FA82F2A-6591-50B6-FF9D-97244B69B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450555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5000">
                <a:solidFill>
                  <a:schemeClr val="bg1"/>
                </a:solidFill>
              </a:rPr>
              <a:t>How do humans retry?</a:t>
            </a:r>
          </a:p>
        </p:txBody>
      </p:sp>
      <p:sp>
        <p:nvSpPr>
          <p:cNvPr id="25" name="Freeform: Shape 19">
            <a:extLst>
              <a:ext uri="{FF2B5EF4-FFF2-40B4-BE49-F238E27FC236}">
                <a16:creationId xmlns:a16="http://schemas.microsoft.com/office/drawing/2014/main" id="{0277405F-0B4F-4418-B773-1B38814125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0421" y="226893"/>
            <a:ext cx="5968658" cy="6085007"/>
          </a:xfrm>
          <a:custGeom>
            <a:avLst/>
            <a:gdLst>
              <a:gd name="connsiteX0" fmla="*/ 0 w 5968658"/>
              <a:gd name="connsiteY0" fmla="*/ 0 h 6085007"/>
              <a:gd name="connsiteX1" fmla="*/ 3557919 w 5968658"/>
              <a:gd name="connsiteY1" fmla="*/ 0 h 6085007"/>
              <a:gd name="connsiteX2" fmla="*/ 3557919 w 5968658"/>
              <a:gd name="connsiteY2" fmla="*/ 2195749 h 6085007"/>
              <a:gd name="connsiteX3" fmla="*/ 5968658 w 5968658"/>
              <a:gd name="connsiteY3" fmla="*/ 2195749 h 6085007"/>
              <a:gd name="connsiteX4" fmla="*/ 5968658 w 5968658"/>
              <a:gd name="connsiteY4" fmla="*/ 6085007 h 6085007"/>
              <a:gd name="connsiteX5" fmla="*/ 2058230 w 5968658"/>
              <a:gd name="connsiteY5" fmla="*/ 6085007 h 6085007"/>
              <a:gd name="connsiteX6" fmla="*/ 2058230 w 5968658"/>
              <a:gd name="connsiteY6" fmla="*/ 3538657 h 6085007"/>
              <a:gd name="connsiteX7" fmla="*/ 0 w 5968658"/>
              <a:gd name="connsiteY7" fmla="*/ 3538657 h 6085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8658" h="6085007">
                <a:moveTo>
                  <a:pt x="0" y="0"/>
                </a:moveTo>
                <a:lnTo>
                  <a:pt x="3557919" y="0"/>
                </a:lnTo>
                <a:lnTo>
                  <a:pt x="3557919" y="2195749"/>
                </a:lnTo>
                <a:lnTo>
                  <a:pt x="5968658" y="2195749"/>
                </a:lnTo>
                <a:lnTo>
                  <a:pt x="5968658" y="6085007"/>
                </a:lnTo>
                <a:lnTo>
                  <a:pt x="2058230" y="6085007"/>
                </a:lnTo>
                <a:lnTo>
                  <a:pt x="2058230" y="3538657"/>
                </a:lnTo>
                <a:lnTo>
                  <a:pt x="0" y="353865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A97F5C-13E1-6636-4B95-CFCD335F7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393" y="885835"/>
            <a:ext cx="3105975" cy="222077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B10FD7-2410-7499-C16F-D21F4762F9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z="1200">
                <a:solidFill>
                  <a:schemeClr val="bg1">
                    <a:lumMod val="50000"/>
                  </a:schemeClr>
                </a:solidFill>
                <a:cs typeface="+mn-cs"/>
              </a:rPr>
              <a:pPr>
                <a:spcAft>
                  <a:spcPts val="600"/>
                </a:spcAft>
              </a:pPr>
              <a:t>31</a:t>
            </a:fld>
            <a:endParaRPr lang="en-US" sz="1200">
              <a:solidFill>
                <a:schemeClr val="bg1">
                  <a:lumMod val="50000"/>
                </a:schemeClr>
              </a:solidFill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54F637-D5DF-3BCA-47A2-CCDFE7D68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0285" y="2831483"/>
            <a:ext cx="3408121" cy="317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612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B10FD7-2410-7499-C16F-D21F4762F9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32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FA82F2A-6591-50B6-FF9D-97244B69B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4972" y="388342"/>
            <a:ext cx="2138754" cy="941163"/>
          </a:xfrm>
        </p:spPr>
        <p:txBody>
          <a:bodyPr/>
          <a:lstStyle/>
          <a:p>
            <a:r>
              <a:rPr lang="en-US" dirty="0"/>
              <a:t>CIRCUIT BREAKER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3B6FD03-A6DF-5144-24A6-9FC40637B03C}"/>
              </a:ext>
            </a:extLst>
          </p:cNvPr>
          <p:cNvSpPr/>
          <p:nvPr/>
        </p:nvSpPr>
        <p:spPr>
          <a:xfrm>
            <a:off x="2643381" y="1367637"/>
            <a:ext cx="1721355" cy="1012657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Fulfillment Handler Microservice</a:t>
            </a:r>
          </a:p>
        </p:txBody>
      </p:sp>
      <p:sp>
        <p:nvSpPr>
          <p:cNvPr id="7" name="Flowchart: Direct Access Storage 6">
            <a:extLst>
              <a:ext uri="{FF2B5EF4-FFF2-40B4-BE49-F238E27FC236}">
                <a16:creationId xmlns:a16="http://schemas.microsoft.com/office/drawing/2014/main" id="{E09C8712-0B18-A06F-9AC2-BBA99D6172A2}"/>
              </a:ext>
            </a:extLst>
          </p:cNvPr>
          <p:cNvSpPr/>
          <p:nvPr/>
        </p:nvSpPr>
        <p:spPr>
          <a:xfrm>
            <a:off x="366466" y="1541250"/>
            <a:ext cx="1696266" cy="559363"/>
          </a:xfrm>
          <a:prstGeom prst="flowChartMagneticDrum">
            <a:avLst/>
          </a:prstGeom>
          <a:solidFill>
            <a:srgbClr val="89898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RabbitMQ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3CEBE9B0-1BE5-3CC9-D9BC-2F7B5D6D25BF}"/>
              </a:ext>
            </a:extLst>
          </p:cNvPr>
          <p:cNvCxnSpPr>
            <a:cxnSpLocks/>
            <a:stCxn id="7" idx="4"/>
          </p:cNvCxnSpPr>
          <p:nvPr/>
        </p:nvCxnSpPr>
        <p:spPr>
          <a:xfrm flipV="1">
            <a:off x="2062732" y="1818734"/>
            <a:ext cx="580649" cy="2198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5EADFD69-16BC-8504-863D-EEC544F3D532}"/>
              </a:ext>
            </a:extLst>
          </p:cNvPr>
          <p:cNvGrpSpPr/>
          <p:nvPr/>
        </p:nvGrpSpPr>
        <p:grpSpPr>
          <a:xfrm>
            <a:off x="8089392" y="1301007"/>
            <a:ext cx="1236943" cy="1145916"/>
            <a:chOff x="3470617" y="1828985"/>
            <a:chExt cx="2569971" cy="2572405"/>
          </a:xfrm>
        </p:grpSpPr>
        <p:sp>
          <p:nvSpPr>
            <p:cNvPr id="10" name="Shape 7033">
              <a:extLst>
                <a:ext uri="{FF2B5EF4-FFF2-40B4-BE49-F238E27FC236}">
                  <a16:creationId xmlns:a16="http://schemas.microsoft.com/office/drawing/2014/main" id="{246DC7A1-371D-525E-2A53-855C7A65832B}"/>
                </a:ext>
              </a:extLst>
            </p:cNvPr>
            <p:cNvSpPr/>
            <p:nvPr/>
          </p:nvSpPr>
          <p:spPr>
            <a:xfrm>
              <a:off x="3480268" y="1828985"/>
              <a:ext cx="2560320" cy="2560320"/>
            </a:xfrm>
            <a:prstGeom prst="arc">
              <a:avLst>
                <a:gd name="adj1" fmla="val 19803908"/>
                <a:gd name="adj2" fmla="val 17669316"/>
              </a:avLst>
            </a:prstGeom>
            <a:noFill/>
            <a:ln w="25400" cap="rnd" cmpd="sng">
              <a:solidFill>
                <a:srgbClr val="000000"/>
              </a:solidFill>
              <a:prstDash val="sysDot"/>
              <a:round/>
              <a:headEnd type="none" w="lg" len="med"/>
              <a:tailEnd type="none" w="lg" len="med"/>
            </a:ln>
          </p:spPr>
          <p:txBody>
            <a:bodyPr lIns="121824" tIns="60896" rIns="121824" bIns="60896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Roboto Condensed"/>
                <a:cs typeface="Calibri" panose="020F0502020204030204" pitchFamily="34" charset="0"/>
                <a:sym typeface="Roboto Condensed"/>
              </a:endParaRPr>
            </a:p>
          </p:txBody>
        </p:sp>
        <p:sp>
          <p:nvSpPr>
            <p:cNvPr id="11" name="Shape 1183">
              <a:extLst>
                <a:ext uri="{FF2B5EF4-FFF2-40B4-BE49-F238E27FC236}">
                  <a16:creationId xmlns:a16="http://schemas.microsoft.com/office/drawing/2014/main" id="{902368C3-4ABF-92A2-105A-25BF3DA1C1C2}"/>
                </a:ext>
              </a:extLst>
            </p:cNvPr>
            <p:cNvSpPr txBox="1"/>
            <p:nvPr/>
          </p:nvSpPr>
          <p:spPr>
            <a:xfrm>
              <a:off x="3470617" y="1839591"/>
              <a:ext cx="2561798" cy="2561799"/>
            </a:xfrm>
            <a:prstGeom prst="ellipse">
              <a:avLst/>
            </a:prstGeom>
            <a:noFill/>
            <a:ln w="22225" cap="flat" cmpd="sng" algn="ctr">
              <a:noFill/>
              <a:prstDash val="solid"/>
            </a:ln>
            <a:effectLst/>
          </p:spPr>
          <p:txBody>
            <a:bodyPr lIns="0" tIns="91440" rIns="0" bIns="9144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Calibri" panose="020F0502020204030204" pitchFamily="34" charset="0"/>
                </a:rPr>
                <a:t>Fulfilment Validation Microservice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4B82990-528F-6415-6145-0B0749BB0069}"/>
              </a:ext>
            </a:extLst>
          </p:cNvPr>
          <p:cNvGrpSpPr/>
          <p:nvPr/>
        </p:nvGrpSpPr>
        <p:grpSpPr>
          <a:xfrm>
            <a:off x="9005050" y="1344156"/>
            <a:ext cx="210957" cy="195165"/>
            <a:chOff x="3131370" y="4979933"/>
            <a:chExt cx="120184" cy="120133"/>
          </a:xfrm>
          <a:gradFill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5400000" scaled="1"/>
          </a:gradFill>
        </p:grpSpPr>
        <p:sp>
          <p:nvSpPr>
            <p:cNvPr id="13" name="Freeform 46">
              <a:extLst>
                <a:ext uri="{FF2B5EF4-FFF2-40B4-BE49-F238E27FC236}">
                  <a16:creationId xmlns:a16="http://schemas.microsoft.com/office/drawing/2014/main" id="{5698C912-6CAE-0428-E495-8586DAA78A4B}"/>
                </a:ext>
              </a:extLst>
            </p:cNvPr>
            <p:cNvSpPr/>
            <p:nvPr/>
          </p:nvSpPr>
          <p:spPr>
            <a:xfrm>
              <a:off x="3131370" y="4979933"/>
              <a:ext cx="120184" cy="120133"/>
            </a:xfrm>
            <a:custGeom>
              <a:avLst/>
              <a:gdLst>
                <a:gd name="connsiteX0" fmla="*/ 60092 w 120184"/>
                <a:gd name="connsiteY0" fmla="*/ 120134 h 120133"/>
                <a:gd name="connsiteX1" fmla="*/ 120185 w 120184"/>
                <a:gd name="connsiteY1" fmla="*/ 60070 h 120133"/>
                <a:gd name="connsiteX2" fmla="*/ 60092 w 120184"/>
                <a:gd name="connsiteY2" fmla="*/ 0 h 120133"/>
                <a:gd name="connsiteX3" fmla="*/ 0 w 120184"/>
                <a:gd name="connsiteY3" fmla="*/ 60063 h 120133"/>
                <a:gd name="connsiteX4" fmla="*/ 0 w 120184"/>
                <a:gd name="connsiteY4" fmla="*/ 60070 h 120133"/>
                <a:gd name="connsiteX5" fmla="*/ 60092 w 120184"/>
                <a:gd name="connsiteY5" fmla="*/ 120134 h 120133"/>
                <a:gd name="connsiteX6" fmla="*/ 60092 w 120184"/>
                <a:gd name="connsiteY6" fmla="*/ 8814 h 120133"/>
                <a:gd name="connsiteX7" fmla="*/ 111320 w 120184"/>
                <a:gd name="connsiteY7" fmla="*/ 60070 h 120133"/>
                <a:gd name="connsiteX8" fmla="*/ 60092 w 120184"/>
                <a:gd name="connsiteY8" fmla="*/ 111320 h 120133"/>
                <a:gd name="connsiteX9" fmla="*/ 8866 w 120184"/>
                <a:gd name="connsiteY9" fmla="*/ 60070 h 120133"/>
                <a:gd name="connsiteX10" fmla="*/ 60092 w 120184"/>
                <a:gd name="connsiteY10" fmla="*/ 8814 h 1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184" h="120133">
                  <a:moveTo>
                    <a:pt x="60092" y="120134"/>
                  </a:moveTo>
                  <a:cubicBezTo>
                    <a:pt x="93300" y="120134"/>
                    <a:pt x="120185" y="93241"/>
                    <a:pt x="120185" y="60070"/>
                  </a:cubicBezTo>
                  <a:cubicBezTo>
                    <a:pt x="120185" y="26893"/>
                    <a:pt x="93300" y="0"/>
                    <a:pt x="60092" y="0"/>
                  </a:cubicBezTo>
                  <a:cubicBezTo>
                    <a:pt x="26959" y="0"/>
                    <a:pt x="73" y="26893"/>
                    <a:pt x="0" y="60063"/>
                  </a:cubicBezTo>
                  <a:cubicBezTo>
                    <a:pt x="0" y="60070"/>
                    <a:pt x="0" y="60070"/>
                    <a:pt x="0" y="60070"/>
                  </a:cubicBezTo>
                  <a:cubicBezTo>
                    <a:pt x="73" y="93226"/>
                    <a:pt x="26959" y="120097"/>
                    <a:pt x="60092" y="120134"/>
                  </a:cubicBezTo>
                  <a:close/>
                  <a:moveTo>
                    <a:pt x="60092" y="8814"/>
                  </a:moveTo>
                  <a:cubicBezTo>
                    <a:pt x="88431" y="8814"/>
                    <a:pt x="111320" y="31761"/>
                    <a:pt x="111320" y="60070"/>
                  </a:cubicBezTo>
                  <a:cubicBezTo>
                    <a:pt x="111320" y="88373"/>
                    <a:pt x="88431" y="111320"/>
                    <a:pt x="60092" y="111320"/>
                  </a:cubicBezTo>
                  <a:cubicBezTo>
                    <a:pt x="31826" y="111320"/>
                    <a:pt x="8866" y="88373"/>
                    <a:pt x="8866" y="60070"/>
                  </a:cubicBezTo>
                  <a:cubicBezTo>
                    <a:pt x="8866" y="31775"/>
                    <a:pt x="31826" y="8843"/>
                    <a:pt x="60092" y="8814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  <p:sp>
          <p:nvSpPr>
            <p:cNvPr id="14" name="Freeform 47">
              <a:extLst>
                <a:ext uri="{FF2B5EF4-FFF2-40B4-BE49-F238E27FC236}">
                  <a16:creationId xmlns:a16="http://schemas.microsoft.com/office/drawing/2014/main" id="{91965B99-F30B-553F-F6DC-0D399BD43326}"/>
                </a:ext>
              </a:extLst>
            </p:cNvPr>
            <p:cNvSpPr/>
            <p:nvPr/>
          </p:nvSpPr>
          <p:spPr>
            <a:xfrm>
              <a:off x="3162616" y="5020195"/>
              <a:ext cx="64741" cy="43763"/>
            </a:xfrm>
            <a:custGeom>
              <a:avLst/>
              <a:gdLst>
                <a:gd name="connsiteX0" fmla="*/ 22235 w 64741"/>
                <a:gd name="connsiteY0" fmla="*/ 42471 h 43763"/>
                <a:gd name="connsiteX1" fmla="*/ 28484 w 64741"/>
                <a:gd name="connsiteY1" fmla="*/ 42471 h 43763"/>
                <a:gd name="connsiteX2" fmla="*/ 63434 w 64741"/>
                <a:gd name="connsiteY2" fmla="*/ 7521 h 43763"/>
                <a:gd name="connsiteX3" fmla="*/ 63434 w 64741"/>
                <a:gd name="connsiteY3" fmla="*/ 1286 h 43763"/>
                <a:gd name="connsiteX4" fmla="*/ 57185 w 64741"/>
                <a:gd name="connsiteY4" fmla="*/ 1286 h 43763"/>
                <a:gd name="connsiteX5" fmla="*/ 25359 w 64741"/>
                <a:gd name="connsiteY5" fmla="*/ 33127 h 43763"/>
                <a:gd name="connsiteX6" fmla="*/ 7557 w 64741"/>
                <a:gd name="connsiteY6" fmla="*/ 15303 h 43763"/>
                <a:gd name="connsiteX7" fmla="*/ 1308 w 64741"/>
                <a:gd name="connsiteY7" fmla="*/ 15303 h 43763"/>
                <a:gd name="connsiteX8" fmla="*/ 1308 w 64741"/>
                <a:gd name="connsiteY8" fmla="*/ 21537 h 4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41" h="43763">
                  <a:moveTo>
                    <a:pt x="22235" y="42471"/>
                  </a:moveTo>
                  <a:cubicBezTo>
                    <a:pt x="23979" y="44194"/>
                    <a:pt x="26740" y="44194"/>
                    <a:pt x="28484" y="42471"/>
                  </a:cubicBezTo>
                  <a:lnTo>
                    <a:pt x="63434" y="7521"/>
                  </a:lnTo>
                  <a:cubicBezTo>
                    <a:pt x="65178" y="5798"/>
                    <a:pt x="65178" y="3008"/>
                    <a:pt x="63434" y="1286"/>
                  </a:cubicBezTo>
                  <a:cubicBezTo>
                    <a:pt x="61690" y="-429"/>
                    <a:pt x="58929" y="-429"/>
                    <a:pt x="57185" y="1286"/>
                  </a:cubicBezTo>
                  <a:lnTo>
                    <a:pt x="25359" y="33127"/>
                  </a:lnTo>
                  <a:lnTo>
                    <a:pt x="7557" y="15303"/>
                  </a:lnTo>
                  <a:cubicBezTo>
                    <a:pt x="5813" y="13581"/>
                    <a:pt x="3052" y="13581"/>
                    <a:pt x="1308" y="15303"/>
                  </a:cubicBezTo>
                  <a:cubicBezTo>
                    <a:pt x="-436" y="17025"/>
                    <a:pt x="-436" y="19815"/>
                    <a:pt x="1308" y="21537"/>
                  </a:cubicBezTo>
                  <a:close/>
                </a:path>
              </a:pathLst>
            </a:custGeom>
            <a:grpFill/>
            <a:ln w="72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alibri" panose="020F0502020204030204" pitchFamily="34" charset="0"/>
              </a:endParaRPr>
            </a:p>
          </p:txBody>
        </p:sp>
      </p:grp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39522B0F-8E36-E42E-E853-892EC47200E4}"/>
              </a:ext>
            </a:extLst>
          </p:cNvPr>
          <p:cNvCxnSpPr>
            <a:cxnSpLocks/>
          </p:cNvCxnSpPr>
          <p:nvPr/>
        </p:nvCxnSpPr>
        <p:spPr>
          <a:xfrm flipV="1">
            <a:off x="4364736" y="1873965"/>
            <a:ext cx="3724656" cy="2198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34">
            <a:extLst>
              <a:ext uri="{FF2B5EF4-FFF2-40B4-BE49-F238E27FC236}">
                <a16:creationId xmlns:a16="http://schemas.microsoft.com/office/drawing/2014/main" id="{20F09724-E441-A040-88CA-5A3A3190C87F}"/>
              </a:ext>
            </a:extLst>
          </p:cNvPr>
          <p:cNvSpPr>
            <a:spLocks noChangeAspect="1"/>
          </p:cNvSpPr>
          <p:nvPr/>
        </p:nvSpPr>
        <p:spPr>
          <a:xfrm>
            <a:off x="5848240" y="1465643"/>
            <a:ext cx="603503" cy="353091"/>
          </a:xfrm>
          <a:custGeom>
            <a:avLst/>
            <a:gdLst>
              <a:gd name="connsiteX0" fmla="*/ 220549 w 286248"/>
              <a:gd name="connsiteY0" fmla="*/ 22838 h 167475"/>
              <a:gd name="connsiteX1" fmla="*/ 220333 w 286248"/>
              <a:gd name="connsiteY1" fmla="*/ 22666 h 167475"/>
              <a:gd name="connsiteX2" fmla="*/ 220089 w 286248"/>
              <a:gd name="connsiteY2" fmla="*/ 22544 h 167475"/>
              <a:gd name="connsiteX3" fmla="*/ 143124 w 286248"/>
              <a:gd name="connsiteY3" fmla="*/ 0 h 167475"/>
              <a:gd name="connsiteX4" fmla="*/ 66475 w 286248"/>
              <a:gd name="connsiteY4" fmla="*/ 22336 h 167475"/>
              <a:gd name="connsiteX5" fmla="*/ 65830 w 286248"/>
              <a:gd name="connsiteY5" fmla="*/ 22666 h 167475"/>
              <a:gd name="connsiteX6" fmla="*/ 65242 w 286248"/>
              <a:gd name="connsiteY6" fmla="*/ 23132 h 167475"/>
              <a:gd name="connsiteX7" fmla="*/ 13473 w 286248"/>
              <a:gd name="connsiteY7" fmla="*/ 82569 h 167475"/>
              <a:gd name="connsiteX8" fmla="*/ 13157 w 286248"/>
              <a:gd name="connsiteY8" fmla="*/ 83172 h 167475"/>
              <a:gd name="connsiteX9" fmla="*/ 13086 w 286248"/>
              <a:gd name="connsiteY9" fmla="*/ 83423 h 167475"/>
              <a:gd name="connsiteX10" fmla="*/ 0 w 286248"/>
              <a:gd name="connsiteY10" fmla="*/ 143083 h 167475"/>
              <a:gd name="connsiteX11" fmla="*/ 4159 w 286248"/>
              <a:gd name="connsiteY11" fmla="*/ 147240 h 167475"/>
              <a:gd name="connsiteX12" fmla="*/ 73638 w 286248"/>
              <a:gd name="connsiteY12" fmla="*/ 147240 h 167475"/>
              <a:gd name="connsiteX13" fmla="*/ 77804 w 286248"/>
              <a:gd name="connsiteY13" fmla="*/ 143083 h 167475"/>
              <a:gd name="connsiteX14" fmla="*/ 117491 w 286248"/>
              <a:gd name="connsiteY14" fmla="*/ 83028 h 167475"/>
              <a:gd name="connsiteX15" fmla="*/ 129989 w 286248"/>
              <a:gd name="connsiteY15" fmla="*/ 153326 h 167475"/>
              <a:gd name="connsiteX16" fmla="*/ 130025 w 286248"/>
              <a:gd name="connsiteY16" fmla="*/ 153469 h 167475"/>
              <a:gd name="connsiteX17" fmla="*/ 130211 w 286248"/>
              <a:gd name="connsiteY17" fmla="*/ 154107 h 167475"/>
              <a:gd name="connsiteX18" fmla="*/ 130225 w 286248"/>
              <a:gd name="connsiteY18" fmla="*/ 154150 h 167475"/>
              <a:gd name="connsiteX19" fmla="*/ 149915 w 286248"/>
              <a:gd name="connsiteY19" fmla="*/ 167476 h 167475"/>
              <a:gd name="connsiteX20" fmla="*/ 157723 w 286248"/>
              <a:gd name="connsiteY20" fmla="*/ 165971 h 167475"/>
              <a:gd name="connsiteX21" fmla="*/ 169332 w 286248"/>
              <a:gd name="connsiteY21" fmla="*/ 154674 h 167475"/>
              <a:gd name="connsiteX22" fmla="*/ 169604 w 286248"/>
              <a:gd name="connsiteY22" fmla="*/ 138639 h 167475"/>
              <a:gd name="connsiteX23" fmla="*/ 169576 w 286248"/>
              <a:gd name="connsiteY23" fmla="*/ 138553 h 167475"/>
              <a:gd name="connsiteX24" fmla="*/ 169547 w 286248"/>
              <a:gd name="connsiteY24" fmla="*/ 138481 h 167475"/>
              <a:gd name="connsiteX25" fmla="*/ 169382 w 286248"/>
              <a:gd name="connsiteY25" fmla="*/ 138151 h 167475"/>
              <a:gd name="connsiteX26" fmla="*/ 169224 w 286248"/>
              <a:gd name="connsiteY26" fmla="*/ 137828 h 167475"/>
              <a:gd name="connsiteX27" fmla="*/ 132541 w 286248"/>
              <a:gd name="connsiteY27" fmla="*/ 78649 h 167475"/>
              <a:gd name="connsiteX28" fmla="*/ 143124 w 286248"/>
              <a:gd name="connsiteY28" fmla="*/ 77781 h 167475"/>
              <a:gd name="connsiteX29" fmla="*/ 178323 w 286248"/>
              <a:gd name="connsiteY29" fmla="*/ 88118 h 167475"/>
              <a:gd name="connsiteX30" fmla="*/ 178460 w 286248"/>
              <a:gd name="connsiteY30" fmla="*/ 88218 h 167475"/>
              <a:gd name="connsiteX31" fmla="*/ 178560 w 286248"/>
              <a:gd name="connsiteY31" fmla="*/ 88268 h 167475"/>
              <a:gd name="connsiteX32" fmla="*/ 200508 w 286248"/>
              <a:gd name="connsiteY32" fmla="*/ 111901 h 167475"/>
              <a:gd name="connsiteX33" fmla="*/ 200551 w 286248"/>
              <a:gd name="connsiteY33" fmla="*/ 112066 h 167475"/>
              <a:gd name="connsiteX34" fmla="*/ 200880 w 286248"/>
              <a:gd name="connsiteY34" fmla="*/ 112618 h 167475"/>
              <a:gd name="connsiteX35" fmla="*/ 208452 w 286248"/>
              <a:gd name="connsiteY35" fmla="*/ 143083 h 167475"/>
              <a:gd name="connsiteX36" fmla="*/ 212611 w 286248"/>
              <a:gd name="connsiteY36" fmla="*/ 147240 h 167475"/>
              <a:gd name="connsiteX37" fmla="*/ 282090 w 286248"/>
              <a:gd name="connsiteY37" fmla="*/ 147240 h 167475"/>
              <a:gd name="connsiteX38" fmla="*/ 286249 w 286248"/>
              <a:gd name="connsiteY38" fmla="*/ 143083 h 167475"/>
              <a:gd name="connsiteX39" fmla="*/ 220549 w 286248"/>
              <a:gd name="connsiteY39" fmla="*/ 22838 h 167475"/>
              <a:gd name="connsiteX40" fmla="*/ 161688 w 286248"/>
              <a:gd name="connsiteY40" fmla="*/ 151391 h 167475"/>
              <a:gd name="connsiteX41" fmla="*/ 154640 w 286248"/>
              <a:gd name="connsiteY41" fmla="*/ 158243 h 167475"/>
              <a:gd name="connsiteX42" fmla="*/ 138098 w 286248"/>
              <a:gd name="connsiteY42" fmla="*/ 151376 h 167475"/>
              <a:gd name="connsiteX43" fmla="*/ 126131 w 286248"/>
              <a:gd name="connsiteY43" fmla="*/ 84096 h 167475"/>
              <a:gd name="connsiteX44" fmla="*/ 161910 w 286248"/>
              <a:gd name="connsiteY44" fmla="*/ 141828 h 167475"/>
              <a:gd name="connsiteX45" fmla="*/ 161688 w 286248"/>
              <a:gd name="connsiteY45" fmla="*/ 151391 h 167475"/>
              <a:gd name="connsiteX46" fmla="*/ 147283 w 286248"/>
              <a:gd name="connsiteY46" fmla="*/ 69588 h 167475"/>
              <a:gd name="connsiteX47" fmla="*/ 147283 w 286248"/>
              <a:gd name="connsiteY47" fmla="*/ 8423 h 167475"/>
              <a:gd name="connsiteX48" fmla="*/ 212324 w 286248"/>
              <a:gd name="connsiteY48" fmla="*/ 27475 h 167475"/>
              <a:gd name="connsiteX49" fmla="*/ 179384 w 286248"/>
              <a:gd name="connsiteY49" fmla="*/ 79036 h 167475"/>
              <a:gd name="connsiteX50" fmla="*/ 147283 w 286248"/>
              <a:gd name="connsiteY50" fmla="*/ 69588 h 167475"/>
              <a:gd name="connsiteX51" fmla="*/ 69594 w 286248"/>
              <a:gd name="connsiteY51" fmla="*/ 138925 h 167475"/>
              <a:gd name="connsiteX52" fmla="*/ 8382 w 286248"/>
              <a:gd name="connsiteY52" fmla="*/ 138925 h 167475"/>
              <a:gd name="connsiteX53" fmla="*/ 19223 w 286248"/>
              <a:gd name="connsiteY53" fmla="*/ 90075 h 167475"/>
              <a:gd name="connsiteX54" fmla="*/ 76054 w 286248"/>
              <a:gd name="connsiteY54" fmla="*/ 112733 h 167475"/>
              <a:gd name="connsiteX55" fmla="*/ 69594 w 286248"/>
              <a:gd name="connsiteY55" fmla="*/ 138925 h 167475"/>
              <a:gd name="connsiteX56" fmla="*/ 79934 w 286248"/>
              <a:gd name="connsiteY56" fmla="*/ 105321 h 167475"/>
              <a:gd name="connsiteX57" fmla="*/ 22730 w 286248"/>
              <a:gd name="connsiteY57" fmla="*/ 82512 h 167475"/>
              <a:gd name="connsiteX58" fmla="*/ 66884 w 286248"/>
              <a:gd name="connsiteY58" fmla="*/ 32034 h 167475"/>
              <a:gd name="connsiteX59" fmla="*/ 99817 w 286248"/>
              <a:gd name="connsiteY59" fmla="*/ 83587 h 167475"/>
              <a:gd name="connsiteX60" fmla="*/ 79934 w 286248"/>
              <a:gd name="connsiteY60" fmla="*/ 105321 h 167475"/>
              <a:gd name="connsiteX61" fmla="*/ 121772 w 286248"/>
              <a:gd name="connsiteY61" fmla="*/ 61273 h 167475"/>
              <a:gd name="connsiteX62" fmla="*/ 116753 w 286248"/>
              <a:gd name="connsiteY62" fmla="*/ 59581 h 167475"/>
              <a:gd name="connsiteX63" fmla="*/ 114143 w 286248"/>
              <a:gd name="connsiteY63" fmla="*/ 64190 h 167475"/>
              <a:gd name="connsiteX64" fmla="*/ 116000 w 286248"/>
              <a:gd name="connsiteY64" fmla="*/ 74649 h 167475"/>
              <a:gd name="connsiteX65" fmla="*/ 106800 w 286248"/>
              <a:gd name="connsiteY65" fmla="*/ 79071 h 167475"/>
              <a:gd name="connsiteX66" fmla="*/ 73867 w 286248"/>
              <a:gd name="connsiteY66" fmla="*/ 27511 h 167475"/>
              <a:gd name="connsiteX67" fmla="*/ 138966 w 286248"/>
              <a:gd name="connsiteY67" fmla="*/ 8423 h 167475"/>
              <a:gd name="connsiteX68" fmla="*/ 138966 w 286248"/>
              <a:gd name="connsiteY68" fmla="*/ 69588 h 167475"/>
              <a:gd name="connsiteX69" fmla="*/ 127845 w 286248"/>
              <a:gd name="connsiteY69" fmla="*/ 71072 h 167475"/>
              <a:gd name="connsiteX70" fmla="*/ 121772 w 286248"/>
              <a:gd name="connsiteY70" fmla="*/ 61273 h 167475"/>
              <a:gd name="connsiteX71" fmla="*/ 186382 w 286248"/>
              <a:gd name="connsiteY71" fmla="*/ 83544 h 167475"/>
              <a:gd name="connsiteX72" fmla="*/ 219308 w 286248"/>
              <a:gd name="connsiteY72" fmla="*/ 31998 h 167475"/>
              <a:gd name="connsiteX73" fmla="*/ 263512 w 286248"/>
              <a:gd name="connsiteY73" fmla="*/ 82484 h 167475"/>
              <a:gd name="connsiteX74" fmla="*/ 206301 w 286248"/>
              <a:gd name="connsiteY74" fmla="*/ 105300 h 167475"/>
              <a:gd name="connsiteX75" fmla="*/ 186382 w 286248"/>
              <a:gd name="connsiteY75" fmla="*/ 83544 h 167475"/>
              <a:gd name="connsiteX76" fmla="*/ 216655 w 286248"/>
              <a:gd name="connsiteY76" fmla="*/ 138925 h 167475"/>
              <a:gd name="connsiteX77" fmla="*/ 210188 w 286248"/>
              <a:gd name="connsiteY77" fmla="*/ 112704 h 167475"/>
              <a:gd name="connsiteX78" fmla="*/ 267011 w 286248"/>
              <a:gd name="connsiteY78" fmla="*/ 90046 h 167475"/>
              <a:gd name="connsiteX79" fmla="*/ 277867 w 286248"/>
              <a:gd name="connsiteY79" fmla="*/ 138925 h 167475"/>
              <a:gd name="connsiteX80" fmla="*/ 216655 w 286248"/>
              <a:gd name="connsiteY80" fmla="*/ 138925 h 167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286248" h="167475">
                <a:moveTo>
                  <a:pt x="220549" y="22838"/>
                </a:moveTo>
                <a:cubicBezTo>
                  <a:pt x="220477" y="22780"/>
                  <a:pt x="220412" y="22716"/>
                  <a:pt x="220333" y="22666"/>
                </a:cubicBezTo>
                <a:cubicBezTo>
                  <a:pt x="220254" y="22615"/>
                  <a:pt x="220168" y="22587"/>
                  <a:pt x="220089" y="22544"/>
                </a:cubicBezTo>
                <a:cubicBezTo>
                  <a:pt x="197848" y="8301"/>
                  <a:pt x="171447" y="0"/>
                  <a:pt x="143124" y="0"/>
                </a:cubicBezTo>
                <a:cubicBezTo>
                  <a:pt x="114939" y="0"/>
                  <a:pt x="88653" y="8215"/>
                  <a:pt x="66475" y="22336"/>
                </a:cubicBezTo>
                <a:cubicBezTo>
                  <a:pt x="66260" y="22429"/>
                  <a:pt x="66038" y="22529"/>
                  <a:pt x="65830" y="22666"/>
                </a:cubicBezTo>
                <a:cubicBezTo>
                  <a:pt x="65615" y="22802"/>
                  <a:pt x="65428" y="22959"/>
                  <a:pt x="65242" y="23132"/>
                </a:cubicBezTo>
                <a:cubicBezTo>
                  <a:pt x="42907" y="37668"/>
                  <a:pt x="24874" y="58255"/>
                  <a:pt x="13473" y="82569"/>
                </a:cubicBezTo>
                <a:cubicBezTo>
                  <a:pt x="13358" y="82763"/>
                  <a:pt x="13243" y="82957"/>
                  <a:pt x="13157" y="83172"/>
                </a:cubicBezTo>
                <a:cubicBezTo>
                  <a:pt x="13122" y="83258"/>
                  <a:pt x="13114" y="83337"/>
                  <a:pt x="13086" y="83423"/>
                </a:cubicBezTo>
                <a:cubicBezTo>
                  <a:pt x="4711" y="101594"/>
                  <a:pt x="0" y="121793"/>
                  <a:pt x="0" y="143083"/>
                </a:cubicBezTo>
                <a:cubicBezTo>
                  <a:pt x="0" y="145384"/>
                  <a:pt x="1864" y="147240"/>
                  <a:pt x="4159" y="147240"/>
                </a:cubicBezTo>
                <a:lnTo>
                  <a:pt x="73638" y="147240"/>
                </a:lnTo>
                <a:cubicBezTo>
                  <a:pt x="75940" y="147240"/>
                  <a:pt x="77804" y="145384"/>
                  <a:pt x="77804" y="143083"/>
                </a:cubicBezTo>
                <a:cubicBezTo>
                  <a:pt x="77804" y="116167"/>
                  <a:pt x="94181" y="93006"/>
                  <a:pt x="117491" y="83028"/>
                </a:cubicBezTo>
                <a:lnTo>
                  <a:pt x="129989" y="153326"/>
                </a:lnTo>
                <a:lnTo>
                  <a:pt x="130025" y="153469"/>
                </a:lnTo>
                <a:cubicBezTo>
                  <a:pt x="130075" y="153692"/>
                  <a:pt x="130132" y="153907"/>
                  <a:pt x="130211" y="154107"/>
                </a:cubicBezTo>
                <a:lnTo>
                  <a:pt x="130225" y="154150"/>
                </a:lnTo>
                <a:cubicBezTo>
                  <a:pt x="133524" y="162429"/>
                  <a:pt x="141497" y="167476"/>
                  <a:pt x="149915" y="167476"/>
                </a:cubicBezTo>
                <a:cubicBezTo>
                  <a:pt x="152517" y="167476"/>
                  <a:pt x="155163" y="166996"/>
                  <a:pt x="157723" y="165971"/>
                </a:cubicBezTo>
                <a:cubicBezTo>
                  <a:pt x="162979" y="163877"/>
                  <a:pt x="167102" y="159863"/>
                  <a:pt x="169332" y="154674"/>
                </a:cubicBezTo>
                <a:cubicBezTo>
                  <a:pt x="171540" y="149534"/>
                  <a:pt x="171633" y="143850"/>
                  <a:pt x="169604" y="138639"/>
                </a:cubicBezTo>
                <a:lnTo>
                  <a:pt x="169576" y="138553"/>
                </a:lnTo>
                <a:lnTo>
                  <a:pt x="169547" y="138481"/>
                </a:lnTo>
                <a:cubicBezTo>
                  <a:pt x="169504" y="138359"/>
                  <a:pt x="169432" y="138259"/>
                  <a:pt x="169382" y="138151"/>
                </a:cubicBezTo>
                <a:cubicBezTo>
                  <a:pt x="169324" y="138044"/>
                  <a:pt x="169288" y="137936"/>
                  <a:pt x="169224" y="137828"/>
                </a:cubicBezTo>
                <a:lnTo>
                  <a:pt x="132541" y="78649"/>
                </a:lnTo>
                <a:cubicBezTo>
                  <a:pt x="135990" y="78082"/>
                  <a:pt x="139518" y="77781"/>
                  <a:pt x="143124" y="77781"/>
                </a:cubicBezTo>
                <a:cubicBezTo>
                  <a:pt x="156081" y="77781"/>
                  <a:pt x="168156" y="81587"/>
                  <a:pt x="178323" y="88118"/>
                </a:cubicBezTo>
                <a:lnTo>
                  <a:pt x="178460" y="88218"/>
                </a:lnTo>
                <a:lnTo>
                  <a:pt x="178560" y="88268"/>
                </a:lnTo>
                <a:cubicBezTo>
                  <a:pt x="187694" y="94189"/>
                  <a:pt x="195273" y="102318"/>
                  <a:pt x="200508" y="111901"/>
                </a:cubicBezTo>
                <a:lnTo>
                  <a:pt x="200551" y="112066"/>
                </a:lnTo>
                <a:cubicBezTo>
                  <a:pt x="200637" y="112274"/>
                  <a:pt x="200773" y="112432"/>
                  <a:pt x="200880" y="112618"/>
                </a:cubicBezTo>
                <a:cubicBezTo>
                  <a:pt x="205706" y="121722"/>
                  <a:pt x="208452" y="132087"/>
                  <a:pt x="208452" y="143083"/>
                </a:cubicBezTo>
                <a:cubicBezTo>
                  <a:pt x="208452" y="145384"/>
                  <a:pt x="210309" y="147240"/>
                  <a:pt x="212611" y="147240"/>
                </a:cubicBezTo>
                <a:lnTo>
                  <a:pt x="282090" y="147240"/>
                </a:lnTo>
                <a:cubicBezTo>
                  <a:pt x="284392" y="147240"/>
                  <a:pt x="286249" y="145384"/>
                  <a:pt x="286249" y="143083"/>
                </a:cubicBezTo>
                <a:cubicBezTo>
                  <a:pt x="286249" y="92691"/>
                  <a:pt x="260035" y="48335"/>
                  <a:pt x="220549" y="22838"/>
                </a:cubicBezTo>
                <a:close/>
                <a:moveTo>
                  <a:pt x="161688" y="151391"/>
                </a:moveTo>
                <a:cubicBezTo>
                  <a:pt x="160333" y="154537"/>
                  <a:pt x="157831" y="156975"/>
                  <a:pt x="154640" y="158243"/>
                </a:cubicBezTo>
                <a:cubicBezTo>
                  <a:pt x="148173" y="160824"/>
                  <a:pt x="140830" y="157741"/>
                  <a:pt x="138098" y="151376"/>
                </a:cubicBezTo>
                <a:lnTo>
                  <a:pt x="126131" y="84096"/>
                </a:lnTo>
                <a:lnTo>
                  <a:pt x="161910" y="141828"/>
                </a:lnTo>
                <a:cubicBezTo>
                  <a:pt x="163079" y="144946"/>
                  <a:pt x="163008" y="148323"/>
                  <a:pt x="161688" y="151391"/>
                </a:cubicBezTo>
                <a:close/>
                <a:moveTo>
                  <a:pt x="147283" y="69588"/>
                </a:moveTo>
                <a:lnTo>
                  <a:pt x="147283" y="8423"/>
                </a:lnTo>
                <a:cubicBezTo>
                  <a:pt x="171002" y="9147"/>
                  <a:pt x="193194" y="15992"/>
                  <a:pt x="212324" y="27475"/>
                </a:cubicBezTo>
                <a:lnTo>
                  <a:pt x="179384" y="79036"/>
                </a:lnTo>
                <a:cubicBezTo>
                  <a:pt x="169812" y="73595"/>
                  <a:pt x="158906" y="70240"/>
                  <a:pt x="147283" y="69588"/>
                </a:cubicBezTo>
                <a:close/>
                <a:moveTo>
                  <a:pt x="69594" y="138925"/>
                </a:moveTo>
                <a:lnTo>
                  <a:pt x="8382" y="138925"/>
                </a:lnTo>
                <a:cubicBezTo>
                  <a:pt x="8913" y="121629"/>
                  <a:pt x="12749" y="105149"/>
                  <a:pt x="19223" y="90075"/>
                </a:cubicBezTo>
                <a:lnTo>
                  <a:pt x="76054" y="112733"/>
                </a:lnTo>
                <a:cubicBezTo>
                  <a:pt x="72383" y="120797"/>
                  <a:pt x="70117" y="129628"/>
                  <a:pt x="69594" y="138925"/>
                </a:cubicBezTo>
                <a:close/>
                <a:moveTo>
                  <a:pt x="79934" y="105321"/>
                </a:moveTo>
                <a:lnTo>
                  <a:pt x="22730" y="82512"/>
                </a:lnTo>
                <a:cubicBezTo>
                  <a:pt x="32990" y="62205"/>
                  <a:pt x="48263" y="44858"/>
                  <a:pt x="66884" y="32034"/>
                </a:cubicBezTo>
                <a:lnTo>
                  <a:pt x="99817" y="83587"/>
                </a:lnTo>
                <a:cubicBezTo>
                  <a:pt x="91822" y="89422"/>
                  <a:pt x="85039" y="96813"/>
                  <a:pt x="79934" y="105321"/>
                </a:cubicBezTo>
                <a:close/>
                <a:moveTo>
                  <a:pt x="121772" y="61273"/>
                </a:moveTo>
                <a:cubicBezTo>
                  <a:pt x="120725" y="59581"/>
                  <a:pt x="118609" y="58872"/>
                  <a:pt x="116753" y="59581"/>
                </a:cubicBezTo>
                <a:cubicBezTo>
                  <a:pt x="114888" y="60291"/>
                  <a:pt x="113791" y="62226"/>
                  <a:pt x="114143" y="64190"/>
                </a:cubicBezTo>
                <a:lnTo>
                  <a:pt x="116000" y="74649"/>
                </a:lnTo>
                <a:cubicBezTo>
                  <a:pt x="112816" y="75910"/>
                  <a:pt x="109747" y="77394"/>
                  <a:pt x="106800" y="79071"/>
                </a:cubicBezTo>
                <a:lnTo>
                  <a:pt x="73867" y="27511"/>
                </a:lnTo>
                <a:cubicBezTo>
                  <a:pt x="93005" y="16006"/>
                  <a:pt x="115225" y="9147"/>
                  <a:pt x="138966" y="8423"/>
                </a:cubicBezTo>
                <a:lnTo>
                  <a:pt x="138966" y="69588"/>
                </a:lnTo>
                <a:cubicBezTo>
                  <a:pt x="135173" y="69803"/>
                  <a:pt x="131466" y="70305"/>
                  <a:pt x="127845" y="71072"/>
                </a:cubicBezTo>
                <a:lnTo>
                  <a:pt x="121772" y="61273"/>
                </a:lnTo>
                <a:close/>
                <a:moveTo>
                  <a:pt x="186382" y="83544"/>
                </a:moveTo>
                <a:lnTo>
                  <a:pt x="219308" y="31998"/>
                </a:lnTo>
                <a:cubicBezTo>
                  <a:pt x="237951" y="44815"/>
                  <a:pt x="253237" y="62169"/>
                  <a:pt x="263512" y="82484"/>
                </a:cubicBezTo>
                <a:lnTo>
                  <a:pt x="206301" y="105300"/>
                </a:lnTo>
                <a:cubicBezTo>
                  <a:pt x="201181" y="96777"/>
                  <a:pt x="194392" y="89372"/>
                  <a:pt x="186382" y="83544"/>
                </a:cubicBezTo>
                <a:close/>
                <a:moveTo>
                  <a:pt x="216655" y="138925"/>
                </a:moveTo>
                <a:cubicBezTo>
                  <a:pt x="216132" y="129621"/>
                  <a:pt x="213858" y="120776"/>
                  <a:pt x="210188" y="112704"/>
                </a:cubicBezTo>
                <a:lnTo>
                  <a:pt x="267011" y="90046"/>
                </a:lnTo>
                <a:cubicBezTo>
                  <a:pt x="273500" y="105128"/>
                  <a:pt x="277343" y="121614"/>
                  <a:pt x="277867" y="138925"/>
                </a:cubicBezTo>
                <a:lnTo>
                  <a:pt x="216655" y="138925"/>
                </a:lnTo>
                <a:close/>
              </a:path>
            </a:pathLst>
          </a:custGeom>
          <a:solidFill>
            <a:srgbClr val="000000"/>
          </a:solidFill>
          <a:ln w="716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DF9E4B-0B70-9E6D-9C5D-30B532EEE8F5}"/>
              </a:ext>
            </a:extLst>
          </p:cNvPr>
          <p:cNvSpPr txBox="1"/>
          <p:nvPr/>
        </p:nvSpPr>
        <p:spPr>
          <a:xfrm>
            <a:off x="5142439" y="1943562"/>
            <a:ext cx="201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Monitor for failures</a:t>
            </a:r>
          </a:p>
        </p:txBody>
      </p:sp>
      <p:grpSp>
        <p:nvGrpSpPr>
          <p:cNvPr id="17" name="Groupe 36">
            <a:extLst>
              <a:ext uri="{FF2B5EF4-FFF2-40B4-BE49-F238E27FC236}">
                <a16:creationId xmlns:a16="http://schemas.microsoft.com/office/drawing/2014/main" id="{79C5F8EF-57E3-BD26-CA82-06CB318EDA7C}"/>
              </a:ext>
            </a:extLst>
          </p:cNvPr>
          <p:cNvGrpSpPr/>
          <p:nvPr/>
        </p:nvGrpSpPr>
        <p:grpSpPr>
          <a:xfrm>
            <a:off x="182880" y="2774450"/>
            <a:ext cx="1720860" cy="1852414"/>
            <a:chOff x="615581" y="1290063"/>
            <a:chExt cx="2367780" cy="4706476"/>
          </a:xfrm>
        </p:grpSpPr>
        <p:sp>
          <p:nvSpPr>
            <p:cNvPr id="18" name="Rektangel med afrundet, diagonalt hjørne 21">
              <a:extLst>
                <a:ext uri="{FF2B5EF4-FFF2-40B4-BE49-F238E27FC236}">
                  <a16:creationId xmlns:a16="http://schemas.microsoft.com/office/drawing/2014/main" id="{0739090D-7034-1876-6F4D-F565B5C55302}"/>
                </a:ext>
              </a:extLst>
            </p:cNvPr>
            <p:cNvSpPr/>
            <p:nvPr/>
          </p:nvSpPr>
          <p:spPr>
            <a:xfrm>
              <a:off x="615581" y="1290063"/>
              <a:ext cx="2367780" cy="4706476"/>
            </a:xfrm>
            <a:prstGeom prst="rect">
              <a:avLst/>
            </a:prstGeom>
            <a:solidFill>
              <a:schemeClr val="bg2"/>
            </a:solidFill>
            <a:ln w="9525" algn="ctr">
              <a:noFill/>
              <a:miter lim="800000"/>
              <a:headEnd/>
              <a:tailEnd/>
            </a:ln>
            <a:effectLst>
              <a:outerShdw blurRad="114300" dist="25400" dir="6000000" rotWithShape="0">
                <a:prstClr val="black">
                  <a:alpha val="36000"/>
                </a:prstClr>
              </a:outerShdw>
            </a:effectLst>
          </p:spPr>
          <p:txBody>
            <a:bodyPr lIns="63500" tIns="180000" rIns="64800" bIns="0" rtlCol="0" anchor="t" anchorCtr="0"/>
            <a:lstStyle/>
            <a:p>
              <a:pPr marL="174625">
                <a:spcBef>
                  <a:spcPts val="600"/>
                </a:spcBef>
                <a:buClr>
                  <a:schemeClr val="tx1"/>
                </a:buClr>
                <a:buSzPct val="90000"/>
              </a:pPr>
              <a:endParaRPr lang="en-US" b="1" spc="-5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59CC2B2-8912-0519-47FC-F74C5318DEC9}"/>
                </a:ext>
              </a:extLst>
            </p:cNvPr>
            <p:cNvSpPr/>
            <p:nvPr/>
          </p:nvSpPr>
          <p:spPr bwMode="gray">
            <a:xfrm>
              <a:off x="715484" y="1428632"/>
              <a:ext cx="2172095" cy="108000"/>
            </a:xfrm>
            <a:prstGeom prst="rect">
              <a:avLst/>
            </a:prstGeom>
            <a:solidFill>
              <a:srgbClr val="555555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4667" tIns="0" rIns="86400" bIns="0" rtlCol="0" anchor="ctr"/>
            <a:lstStyle/>
            <a:p>
              <a:pPr algn="ctr">
                <a:spcBef>
                  <a:spcPct val="0"/>
                </a:spcBef>
                <a:buClr>
                  <a:schemeClr val="tx1"/>
                </a:buClr>
                <a:buSzPct val="90000"/>
                <a:defRPr/>
              </a:pPr>
              <a:endParaRPr lang="en-US" sz="1600" b="1" kern="0" dirty="0">
                <a:cs typeface="Arial" pitchFamily="34" charset="0"/>
              </a:endParaRPr>
            </a:p>
          </p:txBody>
        </p:sp>
        <p:sp>
          <p:nvSpPr>
            <p:cNvPr id="21" name="TextBox 29">
              <a:extLst>
                <a:ext uri="{FF2B5EF4-FFF2-40B4-BE49-F238E27FC236}">
                  <a16:creationId xmlns:a16="http://schemas.microsoft.com/office/drawing/2014/main" id="{7848B598-923B-8579-D6E6-508BF01A7726}"/>
                </a:ext>
              </a:extLst>
            </p:cNvPr>
            <p:cNvSpPr txBox="1"/>
            <p:nvPr/>
          </p:nvSpPr>
          <p:spPr bwMode="auto">
            <a:xfrm>
              <a:off x="794364" y="1685933"/>
              <a:ext cx="2075797" cy="48091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square" lIns="0" tIns="0" rIns="0" bIns="0" rtlCol="0">
              <a:spAutoFit/>
            </a:bodyPr>
            <a:lstStyle/>
            <a:p>
              <a:pPr>
                <a:buClr>
                  <a:schemeClr val="tx1"/>
                </a:buClr>
                <a:defRPr/>
              </a:pPr>
              <a:r>
                <a:rPr lang="en-US" sz="1400" b="1" kern="0" dirty="0">
                  <a:cs typeface="Arial" pitchFamily="34" charset="0"/>
                </a:rPr>
                <a:t>Dead-Letter Queue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CB4ABCB8-B4B5-3105-84E3-153380EED36A}"/>
              </a:ext>
            </a:extLst>
          </p:cNvPr>
          <p:cNvSpPr/>
          <p:nvPr/>
        </p:nvSpPr>
        <p:spPr>
          <a:xfrm>
            <a:off x="182880" y="3447288"/>
            <a:ext cx="1720860" cy="1179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aphic 4">
            <a:extLst>
              <a:ext uri="{FF2B5EF4-FFF2-40B4-BE49-F238E27FC236}">
                <a16:creationId xmlns:a16="http://schemas.microsoft.com/office/drawing/2014/main" id="{3ACC8C3A-2550-6ACF-3435-E83C3C61DE54}"/>
              </a:ext>
            </a:extLst>
          </p:cNvPr>
          <p:cNvGrpSpPr>
            <a:grpSpLocks noChangeAspect="1"/>
          </p:cNvGrpSpPr>
          <p:nvPr/>
        </p:nvGrpSpPr>
        <p:grpSpPr>
          <a:xfrm>
            <a:off x="756452" y="3778945"/>
            <a:ext cx="537395" cy="512639"/>
            <a:chOff x="4476999" y="4087647"/>
            <a:chExt cx="272796" cy="260229"/>
          </a:xfrm>
          <a:solidFill>
            <a:schemeClr val="bg1"/>
          </a:solidFill>
        </p:grpSpPr>
        <p:sp>
          <p:nvSpPr>
            <p:cNvPr id="24" name="Freeform 433">
              <a:extLst>
                <a:ext uri="{FF2B5EF4-FFF2-40B4-BE49-F238E27FC236}">
                  <a16:creationId xmlns:a16="http://schemas.microsoft.com/office/drawing/2014/main" id="{EE29634D-691E-4DA5-63E9-53F340B146C2}"/>
                </a:ext>
              </a:extLst>
            </p:cNvPr>
            <p:cNvSpPr/>
            <p:nvPr/>
          </p:nvSpPr>
          <p:spPr>
            <a:xfrm>
              <a:off x="4607548" y="4178289"/>
              <a:ext cx="51325" cy="69404"/>
            </a:xfrm>
            <a:custGeom>
              <a:avLst/>
              <a:gdLst>
                <a:gd name="connsiteX0" fmla="*/ 7077 w 51325"/>
                <a:gd name="connsiteY0" fmla="*/ 0 h 69404"/>
                <a:gd name="connsiteX1" fmla="*/ 4306 w 51325"/>
                <a:gd name="connsiteY1" fmla="*/ 0 h 69404"/>
                <a:gd name="connsiteX2" fmla="*/ 0 w 51325"/>
                <a:gd name="connsiteY2" fmla="*/ 4295 h 69404"/>
                <a:gd name="connsiteX3" fmla="*/ 4306 w 51325"/>
                <a:gd name="connsiteY3" fmla="*/ 8597 h 69404"/>
                <a:gd name="connsiteX4" fmla="*/ 7077 w 51325"/>
                <a:gd name="connsiteY4" fmla="*/ 8597 h 69404"/>
                <a:gd name="connsiteX5" fmla="*/ 42712 w 51325"/>
                <a:gd name="connsiteY5" fmla="*/ 44195 h 69404"/>
                <a:gd name="connsiteX6" fmla="*/ 42712 w 51325"/>
                <a:gd name="connsiteY6" fmla="*/ 65109 h 69404"/>
                <a:gd name="connsiteX7" fmla="*/ 47019 w 51325"/>
                <a:gd name="connsiteY7" fmla="*/ 69404 h 69404"/>
                <a:gd name="connsiteX8" fmla="*/ 51325 w 51325"/>
                <a:gd name="connsiteY8" fmla="*/ 65109 h 69404"/>
                <a:gd name="connsiteX9" fmla="*/ 51325 w 51325"/>
                <a:gd name="connsiteY9" fmla="*/ 44195 h 69404"/>
                <a:gd name="connsiteX10" fmla="*/ 7077 w 51325"/>
                <a:gd name="connsiteY10" fmla="*/ 0 h 69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325" h="69404">
                  <a:moveTo>
                    <a:pt x="7077" y="0"/>
                  </a:moveTo>
                  <a:lnTo>
                    <a:pt x="4306" y="0"/>
                  </a:lnTo>
                  <a:cubicBezTo>
                    <a:pt x="1931" y="0"/>
                    <a:pt x="0" y="1922"/>
                    <a:pt x="0" y="4295"/>
                  </a:cubicBezTo>
                  <a:cubicBezTo>
                    <a:pt x="0" y="6668"/>
                    <a:pt x="1931" y="8597"/>
                    <a:pt x="4306" y="8597"/>
                  </a:cubicBezTo>
                  <a:lnTo>
                    <a:pt x="7077" y="8597"/>
                  </a:lnTo>
                  <a:cubicBezTo>
                    <a:pt x="26728" y="8597"/>
                    <a:pt x="42712" y="24564"/>
                    <a:pt x="42712" y="44195"/>
                  </a:cubicBezTo>
                  <a:lnTo>
                    <a:pt x="42712" y="65109"/>
                  </a:lnTo>
                  <a:cubicBezTo>
                    <a:pt x="42712" y="67483"/>
                    <a:pt x="44636" y="69404"/>
                    <a:pt x="47019" y="69404"/>
                  </a:cubicBezTo>
                  <a:cubicBezTo>
                    <a:pt x="49402" y="69404"/>
                    <a:pt x="51325" y="67483"/>
                    <a:pt x="51325" y="65109"/>
                  </a:cubicBezTo>
                  <a:lnTo>
                    <a:pt x="51325" y="44195"/>
                  </a:lnTo>
                  <a:cubicBezTo>
                    <a:pt x="51325" y="19818"/>
                    <a:pt x="31473" y="0"/>
                    <a:pt x="7077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434">
              <a:extLst>
                <a:ext uri="{FF2B5EF4-FFF2-40B4-BE49-F238E27FC236}">
                  <a16:creationId xmlns:a16="http://schemas.microsoft.com/office/drawing/2014/main" id="{76644A2F-9292-1C89-8AA5-A586D96BF191}"/>
                </a:ext>
              </a:extLst>
            </p:cNvPr>
            <p:cNvSpPr/>
            <p:nvPr/>
          </p:nvSpPr>
          <p:spPr>
            <a:xfrm>
              <a:off x="4517422" y="4157410"/>
              <a:ext cx="191642" cy="190466"/>
            </a:xfrm>
            <a:custGeom>
              <a:avLst/>
              <a:gdLst>
                <a:gd name="connsiteX0" fmla="*/ 163873 w 191642"/>
                <a:gd name="connsiteY0" fmla="*/ 145949 h 190466"/>
                <a:gd name="connsiteX1" fmla="*/ 161002 w 191642"/>
                <a:gd name="connsiteY1" fmla="*/ 145949 h 190466"/>
                <a:gd name="connsiteX2" fmla="*/ 161325 w 191642"/>
                <a:gd name="connsiteY2" fmla="*/ 144329 h 190466"/>
                <a:gd name="connsiteX3" fmla="*/ 161325 w 191642"/>
                <a:gd name="connsiteY3" fmla="*/ 63389 h 190466"/>
                <a:gd name="connsiteX4" fmla="*/ 97870 w 191642"/>
                <a:gd name="connsiteY4" fmla="*/ 0 h 190466"/>
                <a:gd name="connsiteX5" fmla="*/ 93772 w 191642"/>
                <a:gd name="connsiteY5" fmla="*/ 0 h 190466"/>
                <a:gd name="connsiteX6" fmla="*/ 30317 w 191642"/>
                <a:gd name="connsiteY6" fmla="*/ 63389 h 190466"/>
                <a:gd name="connsiteX7" fmla="*/ 30317 w 191642"/>
                <a:gd name="connsiteY7" fmla="*/ 144329 h 190466"/>
                <a:gd name="connsiteX8" fmla="*/ 30640 w 191642"/>
                <a:gd name="connsiteY8" fmla="*/ 145949 h 190466"/>
                <a:gd name="connsiteX9" fmla="*/ 27769 w 191642"/>
                <a:gd name="connsiteY9" fmla="*/ 145949 h 190466"/>
                <a:gd name="connsiteX10" fmla="*/ 0 w 191642"/>
                <a:gd name="connsiteY10" fmla="*/ 173682 h 190466"/>
                <a:gd name="connsiteX11" fmla="*/ 0 w 191642"/>
                <a:gd name="connsiteY11" fmla="*/ 186165 h 190466"/>
                <a:gd name="connsiteX12" fmla="*/ 4306 w 191642"/>
                <a:gd name="connsiteY12" fmla="*/ 190467 h 190466"/>
                <a:gd name="connsiteX13" fmla="*/ 187336 w 191642"/>
                <a:gd name="connsiteY13" fmla="*/ 190467 h 190466"/>
                <a:gd name="connsiteX14" fmla="*/ 191642 w 191642"/>
                <a:gd name="connsiteY14" fmla="*/ 186165 h 190466"/>
                <a:gd name="connsiteX15" fmla="*/ 191642 w 191642"/>
                <a:gd name="connsiteY15" fmla="*/ 173682 h 190466"/>
                <a:gd name="connsiteX16" fmla="*/ 163873 w 191642"/>
                <a:gd name="connsiteY16" fmla="*/ 145949 h 190466"/>
                <a:gd name="connsiteX17" fmla="*/ 38930 w 191642"/>
                <a:gd name="connsiteY17" fmla="*/ 144329 h 190466"/>
                <a:gd name="connsiteX18" fmla="*/ 38930 w 191642"/>
                <a:gd name="connsiteY18" fmla="*/ 63389 h 190466"/>
                <a:gd name="connsiteX19" fmla="*/ 93772 w 191642"/>
                <a:gd name="connsiteY19" fmla="*/ 8597 h 190466"/>
                <a:gd name="connsiteX20" fmla="*/ 97870 w 191642"/>
                <a:gd name="connsiteY20" fmla="*/ 8597 h 190466"/>
                <a:gd name="connsiteX21" fmla="*/ 152712 w 191642"/>
                <a:gd name="connsiteY21" fmla="*/ 63389 h 190466"/>
                <a:gd name="connsiteX22" fmla="*/ 152712 w 191642"/>
                <a:gd name="connsiteY22" fmla="*/ 144329 h 190466"/>
                <a:gd name="connsiteX23" fmla="*/ 153036 w 191642"/>
                <a:gd name="connsiteY23" fmla="*/ 145949 h 190466"/>
                <a:gd name="connsiteX24" fmla="*/ 38600 w 191642"/>
                <a:gd name="connsiteY24" fmla="*/ 145949 h 190466"/>
                <a:gd name="connsiteX25" fmla="*/ 38930 w 191642"/>
                <a:gd name="connsiteY25" fmla="*/ 144329 h 190466"/>
                <a:gd name="connsiteX26" fmla="*/ 183030 w 191642"/>
                <a:gd name="connsiteY26" fmla="*/ 181870 h 190466"/>
                <a:gd name="connsiteX27" fmla="*/ 8613 w 191642"/>
                <a:gd name="connsiteY27" fmla="*/ 181870 h 190466"/>
                <a:gd name="connsiteX28" fmla="*/ 8613 w 191642"/>
                <a:gd name="connsiteY28" fmla="*/ 173682 h 190466"/>
                <a:gd name="connsiteX29" fmla="*/ 27769 w 191642"/>
                <a:gd name="connsiteY29" fmla="*/ 154546 h 190466"/>
                <a:gd name="connsiteX30" fmla="*/ 163873 w 191642"/>
                <a:gd name="connsiteY30" fmla="*/ 154546 h 190466"/>
                <a:gd name="connsiteX31" fmla="*/ 183030 w 191642"/>
                <a:gd name="connsiteY31" fmla="*/ 173682 h 190466"/>
                <a:gd name="connsiteX32" fmla="*/ 183030 w 191642"/>
                <a:gd name="connsiteY32" fmla="*/ 181870 h 19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91642" h="190466">
                  <a:moveTo>
                    <a:pt x="163873" y="145949"/>
                  </a:moveTo>
                  <a:lnTo>
                    <a:pt x="161002" y="145949"/>
                  </a:lnTo>
                  <a:cubicBezTo>
                    <a:pt x="161204" y="145447"/>
                    <a:pt x="161325" y="144902"/>
                    <a:pt x="161325" y="144329"/>
                  </a:cubicBezTo>
                  <a:lnTo>
                    <a:pt x="161325" y="63389"/>
                  </a:lnTo>
                  <a:cubicBezTo>
                    <a:pt x="161325" y="28428"/>
                    <a:pt x="132860" y="0"/>
                    <a:pt x="97870" y="0"/>
                  </a:cubicBezTo>
                  <a:lnTo>
                    <a:pt x="93772" y="0"/>
                  </a:lnTo>
                  <a:cubicBezTo>
                    <a:pt x="58783" y="0"/>
                    <a:pt x="30317" y="28428"/>
                    <a:pt x="30317" y="63389"/>
                  </a:cubicBezTo>
                  <a:lnTo>
                    <a:pt x="30317" y="144329"/>
                  </a:lnTo>
                  <a:cubicBezTo>
                    <a:pt x="30317" y="144902"/>
                    <a:pt x="30439" y="145447"/>
                    <a:pt x="30640" y="145949"/>
                  </a:cubicBezTo>
                  <a:lnTo>
                    <a:pt x="27769" y="145949"/>
                  </a:lnTo>
                  <a:cubicBezTo>
                    <a:pt x="12453" y="145949"/>
                    <a:pt x="0" y="158389"/>
                    <a:pt x="0" y="173682"/>
                  </a:cubicBezTo>
                  <a:lnTo>
                    <a:pt x="0" y="186165"/>
                  </a:lnTo>
                  <a:cubicBezTo>
                    <a:pt x="0" y="188538"/>
                    <a:pt x="1931" y="190467"/>
                    <a:pt x="4306" y="190467"/>
                  </a:cubicBezTo>
                  <a:lnTo>
                    <a:pt x="187336" y="190467"/>
                  </a:lnTo>
                  <a:cubicBezTo>
                    <a:pt x="189712" y="190467"/>
                    <a:pt x="191642" y="188538"/>
                    <a:pt x="191642" y="186165"/>
                  </a:cubicBezTo>
                  <a:lnTo>
                    <a:pt x="191642" y="173682"/>
                  </a:lnTo>
                  <a:cubicBezTo>
                    <a:pt x="191642" y="158389"/>
                    <a:pt x="179182" y="145949"/>
                    <a:pt x="163873" y="145949"/>
                  </a:cubicBezTo>
                  <a:close/>
                  <a:moveTo>
                    <a:pt x="38930" y="144329"/>
                  </a:moveTo>
                  <a:lnTo>
                    <a:pt x="38930" y="63389"/>
                  </a:lnTo>
                  <a:cubicBezTo>
                    <a:pt x="38930" y="33175"/>
                    <a:pt x="63534" y="8597"/>
                    <a:pt x="93772" y="8597"/>
                  </a:cubicBezTo>
                  <a:lnTo>
                    <a:pt x="97870" y="8597"/>
                  </a:lnTo>
                  <a:cubicBezTo>
                    <a:pt x="128109" y="8597"/>
                    <a:pt x="152712" y="33175"/>
                    <a:pt x="152712" y="63389"/>
                  </a:cubicBezTo>
                  <a:lnTo>
                    <a:pt x="152712" y="144329"/>
                  </a:lnTo>
                  <a:cubicBezTo>
                    <a:pt x="152712" y="144902"/>
                    <a:pt x="152835" y="145447"/>
                    <a:pt x="153036" y="145949"/>
                  </a:cubicBezTo>
                  <a:lnTo>
                    <a:pt x="38600" y="145949"/>
                  </a:lnTo>
                  <a:cubicBezTo>
                    <a:pt x="38808" y="145447"/>
                    <a:pt x="38930" y="144902"/>
                    <a:pt x="38930" y="144329"/>
                  </a:cubicBezTo>
                  <a:close/>
                  <a:moveTo>
                    <a:pt x="183030" y="181870"/>
                  </a:moveTo>
                  <a:lnTo>
                    <a:pt x="8613" y="181870"/>
                  </a:lnTo>
                  <a:lnTo>
                    <a:pt x="8613" y="173682"/>
                  </a:lnTo>
                  <a:cubicBezTo>
                    <a:pt x="8613" y="163128"/>
                    <a:pt x="17204" y="154546"/>
                    <a:pt x="27769" y="154546"/>
                  </a:cubicBezTo>
                  <a:lnTo>
                    <a:pt x="163873" y="154546"/>
                  </a:lnTo>
                  <a:cubicBezTo>
                    <a:pt x="174439" y="154546"/>
                    <a:pt x="183030" y="163128"/>
                    <a:pt x="183030" y="173682"/>
                  </a:cubicBezTo>
                  <a:lnTo>
                    <a:pt x="183030" y="181870"/>
                  </a:ln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" name="Freeform 435">
              <a:extLst>
                <a:ext uri="{FF2B5EF4-FFF2-40B4-BE49-F238E27FC236}">
                  <a16:creationId xmlns:a16="http://schemas.microsoft.com/office/drawing/2014/main" id="{9123BF8B-7C33-5D98-DFEF-98B4B1137A9D}"/>
                </a:ext>
              </a:extLst>
            </p:cNvPr>
            <p:cNvSpPr/>
            <p:nvPr/>
          </p:nvSpPr>
          <p:spPr>
            <a:xfrm>
              <a:off x="4476999" y="4220748"/>
              <a:ext cx="45468" cy="8603"/>
            </a:xfrm>
            <a:custGeom>
              <a:avLst/>
              <a:gdLst>
                <a:gd name="connsiteX0" fmla="*/ 45469 w 45468"/>
                <a:gd name="connsiteY0" fmla="*/ 4302 h 8603"/>
                <a:gd name="connsiteX1" fmla="*/ 41162 w 45468"/>
                <a:gd name="connsiteY1" fmla="*/ 0 h 8603"/>
                <a:gd name="connsiteX2" fmla="*/ 4306 w 45468"/>
                <a:gd name="connsiteY2" fmla="*/ 0 h 8603"/>
                <a:gd name="connsiteX3" fmla="*/ 0 w 45468"/>
                <a:gd name="connsiteY3" fmla="*/ 4302 h 8603"/>
                <a:gd name="connsiteX4" fmla="*/ 4306 w 45468"/>
                <a:gd name="connsiteY4" fmla="*/ 8604 h 8603"/>
                <a:gd name="connsiteX5" fmla="*/ 41162 w 45468"/>
                <a:gd name="connsiteY5" fmla="*/ 8604 h 8603"/>
                <a:gd name="connsiteX6" fmla="*/ 45469 w 45468"/>
                <a:gd name="connsiteY6" fmla="*/ 4302 h 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68" h="8603">
                  <a:moveTo>
                    <a:pt x="45469" y="4302"/>
                  </a:moveTo>
                  <a:cubicBezTo>
                    <a:pt x="45469" y="1929"/>
                    <a:pt x="43545" y="0"/>
                    <a:pt x="41162" y="0"/>
                  </a:cubicBezTo>
                  <a:lnTo>
                    <a:pt x="4306" y="0"/>
                  </a:lnTo>
                  <a:cubicBezTo>
                    <a:pt x="1924" y="0"/>
                    <a:pt x="0" y="1929"/>
                    <a:pt x="0" y="4302"/>
                  </a:cubicBezTo>
                  <a:cubicBezTo>
                    <a:pt x="0" y="6675"/>
                    <a:pt x="1924" y="8604"/>
                    <a:pt x="4306" y="8604"/>
                  </a:cubicBezTo>
                  <a:lnTo>
                    <a:pt x="41162" y="8604"/>
                  </a:lnTo>
                  <a:cubicBezTo>
                    <a:pt x="43545" y="8604"/>
                    <a:pt x="45469" y="6675"/>
                    <a:pt x="45469" y="4302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436">
              <a:extLst>
                <a:ext uri="{FF2B5EF4-FFF2-40B4-BE49-F238E27FC236}">
                  <a16:creationId xmlns:a16="http://schemas.microsoft.com/office/drawing/2014/main" id="{43F82A62-2399-0CE6-471B-B829A159E89D}"/>
                </a:ext>
              </a:extLst>
            </p:cNvPr>
            <p:cNvSpPr/>
            <p:nvPr/>
          </p:nvSpPr>
          <p:spPr>
            <a:xfrm>
              <a:off x="4494119" y="4154614"/>
              <a:ext cx="40529" cy="27015"/>
            </a:xfrm>
            <a:custGeom>
              <a:avLst/>
              <a:gdLst>
                <a:gd name="connsiteX0" fmla="*/ 2152 w 40529"/>
                <a:gd name="connsiteY0" fmla="*/ 8030 h 27015"/>
                <a:gd name="connsiteX1" fmla="*/ 34077 w 40529"/>
                <a:gd name="connsiteY1" fmla="*/ 26435 h 27015"/>
                <a:gd name="connsiteX2" fmla="*/ 36223 w 40529"/>
                <a:gd name="connsiteY2" fmla="*/ 27016 h 27015"/>
                <a:gd name="connsiteX3" fmla="*/ 39955 w 40529"/>
                <a:gd name="connsiteY3" fmla="*/ 24865 h 27015"/>
                <a:gd name="connsiteX4" fmla="*/ 38376 w 40529"/>
                <a:gd name="connsiteY4" fmla="*/ 18986 h 27015"/>
                <a:gd name="connsiteX5" fmla="*/ 6458 w 40529"/>
                <a:gd name="connsiteY5" fmla="*/ 581 h 27015"/>
                <a:gd name="connsiteX6" fmla="*/ 580 w 40529"/>
                <a:gd name="connsiteY6" fmla="*/ 2158 h 27015"/>
                <a:gd name="connsiteX7" fmla="*/ 2152 w 40529"/>
                <a:gd name="connsiteY7" fmla="*/ 8030 h 27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29" h="27015">
                  <a:moveTo>
                    <a:pt x="2152" y="8030"/>
                  </a:moveTo>
                  <a:lnTo>
                    <a:pt x="34077" y="26435"/>
                  </a:lnTo>
                  <a:cubicBezTo>
                    <a:pt x="34751" y="26829"/>
                    <a:pt x="35491" y="27016"/>
                    <a:pt x="36223" y="27016"/>
                  </a:cubicBezTo>
                  <a:cubicBezTo>
                    <a:pt x="37708" y="27016"/>
                    <a:pt x="39158" y="26241"/>
                    <a:pt x="39955" y="24865"/>
                  </a:cubicBezTo>
                  <a:cubicBezTo>
                    <a:pt x="41139" y="22807"/>
                    <a:pt x="40436" y="20176"/>
                    <a:pt x="38376" y="18986"/>
                  </a:cubicBezTo>
                  <a:lnTo>
                    <a:pt x="6458" y="581"/>
                  </a:lnTo>
                  <a:cubicBezTo>
                    <a:pt x="4398" y="-610"/>
                    <a:pt x="1764" y="86"/>
                    <a:pt x="580" y="2158"/>
                  </a:cubicBezTo>
                  <a:cubicBezTo>
                    <a:pt x="-612" y="4216"/>
                    <a:pt x="92" y="6840"/>
                    <a:pt x="2152" y="803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437">
              <a:extLst>
                <a:ext uri="{FF2B5EF4-FFF2-40B4-BE49-F238E27FC236}">
                  <a16:creationId xmlns:a16="http://schemas.microsoft.com/office/drawing/2014/main" id="{EE2F40BB-8EFB-6467-CD4F-19FD08BFE5EE}"/>
                </a:ext>
              </a:extLst>
            </p:cNvPr>
            <p:cNvSpPr/>
            <p:nvPr/>
          </p:nvSpPr>
          <p:spPr>
            <a:xfrm>
              <a:off x="4542047" y="4105904"/>
              <a:ext cx="27038" cy="40478"/>
            </a:xfrm>
            <a:custGeom>
              <a:avLst/>
              <a:gdLst>
                <a:gd name="connsiteX0" fmla="*/ 19006 w 27038"/>
                <a:gd name="connsiteY0" fmla="*/ 38335 h 40478"/>
                <a:gd name="connsiteX1" fmla="*/ 22738 w 27038"/>
                <a:gd name="connsiteY1" fmla="*/ 40478 h 40478"/>
                <a:gd name="connsiteX2" fmla="*/ 24885 w 27038"/>
                <a:gd name="connsiteY2" fmla="*/ 39905 h 40478"/>
                <a:gd name="connsiteX3" fmla="*/ 26463 w 27038"/>
                <a:gd name="connsiteY3" fmla="*/ 34033 h 40478"/>
                <a:gd name="connsiteX4" fmla="*/ 8032 w 27038"/>
                <a:gd name="connsiteY4" fmla="*/ 2148 h 40478"/>
                <a:gd name="connsiteX5" fmla="*/ 2154 w 27038"/>
                <a:gd name="connsiteY5" fmla="*/ 571 h 40478"/>
                <a:gd name="connsiteX6" fmla="*/ 575 w 27038"/>
                <a:gd name="connsiteY6" fmla="*/ 6443 h 40478"/>
                <a:gd name="connsiteX7" fmla="*/ 19006 w 27038"/>
                <a:gd name="connsiteY7" fmla="*/ 38335 h 4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38" h="40478">
                  <a:moveTo>
                    <a:pt x="19006" y="38335"/>
                  </a:moveTo>
                  <a:cubicBezTo>
                    <a:pt x="19803" y="39711"/>
                    <a:pt x="21246" y="40478"/>
                    <a:pt x="22738" y="40478"/>
                  </a:cubicBezTo>
                  <a:cubicBezTo>
                    <a:pt x="23471" y="40478"/>
                    <a:pt x="24210" y="40299"/>
                    <a:pt x="24885" y="39905"/>
                  </a:cubicBezTo>
                  <a:cubicBezTo>
                    <a:pt x="26944" y="38715"/>
                    <a:pt x="27648" y="36090"/>
                    <a:pt x="26463" y="34033"/>
                  </a:cubicBezTo>
                  <a:lnTo>
                    <a:pt x="8032" y="2148"/>
                  </a:lnTo>
                  <a:cubicBezTo>
                    <a:pt x="6848" y="91"/>
                    <a:pt x="4214" y="-605"/>
                    <a:pt x="2154" y="571"/>
                  </a:cubicBezTo>
                  <a:cubicBezTo>
                    <a:pt x="94" y="1761"/>
                    <a:pt x="-609" y="4385"/>
                    <a:pt x="575" y="6443"/>
                  </a:cubicBezTo>
                  <a:lnTo>
                    <a:pt x="19006" y="38335"/>
                  </a:ln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438">
              <a:extLst>
                <a:ext uri="{FF2B5EF4-FFF2-40B4-BE49-F238E27FC236}">
                  <a16:creationId xmlns:a16="http://schemas.microsoft.com/office/drawing/2014/main" id="{833D9F29-EA8B-0D3C-038A-059E5831FF3F}"/>
                </a:ext>
              </a:extLst>
            </p:cNvPr>
            <p:cNvSpPr/>
            <p:nvPr/>
          </p:nvSpPr>
          <p:spPr>
            <a:xfrm>
              <a:off x="4607936" y="4087647"/>
              <a:ext cx="8612" cy="45421"/>
            </a:xfrm>
            <a:custGeom>
              <a:avLst/>
              <a:gdLst>
                <a:gd name="connsiteX0" fmla="*/ 4306 w 8612"/>
                <a:gd name="connsiteY0" fmla="*/ 45421 h 45421"/>
                <a:gd name="connsiteX1" fmla="*/ 8612 w 8612"/>
                <a:gd name="connsiteY1" fmla="*/ 41119 h 45421"/>
                <a:gd name="connsiteX2" fmla="*/ 8612 w 8612"/>
                <a:gd name="connsiteY2" fmla="*/ 4302 h 45421"/>
                <a:gd name="connsiteX3" fmla="*/ 4306 w 8612"/>
                <a:gd name="connsiteY3" fmla="*/ 0 h 45421"/>
                <a:gd name="connsiteX4" fmla="*/ 0 w 8612"/>
                <a:gd name="connsiteY4" fmla="*/ 4302 h 45421"/>
                <a:gd name="connsiteX5" fmla="*/ 0 w 8612"/>
                <a:gd name="connsiteY5" fmla="*/ 41119 h 45421"/>
                <a:gd name="connsiteX6" fmla="*/ 4306 w 8612"/>
                <a:gd name="connsiteY6" fmla="*/ 45421 h 4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12" h="45421">
                  <a:moveTo>
                    <a:pt x="4306" y="45421"/>
                  </a:moveTo>
                  <a:cubicBezTo>
                    <a:pt x="6689" y="45421"/>
                    <a:pt x="8612" y="43492"/>
                    <a:pt x="8612" y="41119"/>
                  </a:cubicBezTo>
                  <a:lnTo>
                    <a:pt x="8612" y="4302"/>
                  </a:lnTo>
                  <a:cubicBezTo>
                    <a:pt x="8612" y="1929"/>
                    <a:pt x="6689" y="0"/>
                    <a:pt x="4306" y="0"/>
                  </a:cubicBezTo>
                  <a:cubicBezTo>
                    <a:pt x="1923" y="0"/>
                    <a:pt x="0" y="1929"/>
                    <a:pt x="0" y="4302"/>
                  </a:cubicBezTo>
                  <a:lnTo>
                    <a:pt x="0" y="41119"/>
                  </a:lnTo>
                  <a:cubicBezTo>
                    <a:pt x="0" y="43492"/>
                    <a:pt x="1923" y="45421"/>
                    <a:pt x="4306" y="45421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" name="Freeform 439">
              <a:extLst>
                <a:ext uri="{FF2B5EF4-FFF2-40B4-BE49-F238E27FC236}">
                  <a16:creationId xmlns:a16="http://schemas.microsoft.com/office/drawing/2014/main" id="{7A1A7F03-165F-9D8A-7F83-B193C8363142}"/>
                </a:ext>
              </a:extLst>
            </p:cNvPr>
            <p:cNvSpPr/>
            <p:nvPr/>
          </p:nvSpPr>
          <p:spPr>
            <a:xfrm>
              <a:off x="4655707" y="4104745"/>
              <a:ext cx="27043" cy="40498"/>
            </a:xfrm>
            <a:custGeom>
              <a:avLst/>
              <a:gdLst>
                <a:gd name="connsiteX0" fmla="*/ 2154 w 27043"/>
                <a:gd name="connsiteY0" fmla="*/ 39918 h 40498"/>
                <a:gd name="connsiteX1" fmla="*/ 4300 w 27043"/>
                <a:gd name="connsiteY1" fmla="*/ 40498 h 40498"/>
                <a:gd name="connsiteX2" fmla="*/ 8032 w 27043"/>
                <a:gd name="connsiteY2" fmla="*/ 38340 h 40498"/>
                <a:gd name="connsiteX3" fmla="*/ 26463 w 27043"/>
                <a:gd name="connsiteY3" fmla="*/ 6456 h 40498"/>
                <a:gd name="connsiteX4" fmla="*/ 24885 w 27043"/>
                <a:gd name="connsiteY4" fmla="*/ 584 h 40498"/>
                <a:gd name="connsiteX5" fmla="*/ 19006 w 27043"/>
                <a:gd name="connsiteY5" fmla="*/ 2161 h 40498"/>
                <a:gd name="connsiteX6" fmla="*/ 575 w 27043"/>
                <a:gd name="connsiteY6" fmla="*/ 34045 h 40498"/>
                <a:gd name="connsiteX7" fmla="*/ 2154 w 27043"/>
                <a:gd name="connsiteY7" fmla="*/ 39918 h 4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43" h="40498">
                  <a:moveTo>
                    <a:pt x="2154" y="39918"/>
                  </a:moveTo>
                  <a:cubicBezTo>
                    <a:pt x="2829" y="40312"/>
                    <a:pt x="3568" y="40498"/>
                    <a:pt x="4300" y="40498"/>
                  </a:cubicBezTo>
                  <a:cubicBezTo>
                    <a:pt x="5786" y="40498"/>
                    <a:pt x="7236" y="39724"/>
                    <a:pt x="8032" y="38340"/>
                  </a:cubicBezTo>
                  <a:lnTo>
                    <a:pt x="26463" y="6456"/>
                  </a:lnTo>
                  <a:cubicBezTo>
                    <a:pt x="27655" y="4398"/>
                    <a:pt x="26951" y="1774"/>
                    <a:pt x="24885" y="584"/>
                  </a:cubicBezTo>
                  <a:cubicBezTo>
                    <a:pt x="22832" y="-614"/>
                    <a:pt x="20191" y="89"/>
                    <a:pt x="19006" y="2161"/>
                  </a:cubicBezTo>
                  <a:lnTo>
                    <a:pt x="575" y="34045"/>
                  </a:lnTo>
                  <a:cubicBezTo>
                    <a:pt x="-609" y="36103"/>
                    <a:pt x="94" y="38727"/>
                    <a:pt x="2154" y="39918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 440">
              <a:extLst>
                <a:ext uri="{FF2B5EF4-FFF2-40B4-BE49-F238E27FC236}">
                  <a16:creationId xmlns:a16="http://schemas.microsoft.com/office/drawing/2014/main" id="{8E585F61-2A13-C45F-CBE8-67F545707F51}"/>
                </a:ext>
              </a:extLst>
            </p:cNvPr>
            <p:cNvSpPr/>
            <p:nvPr/>
          </p:nvSpPr>
          <p:spPr>
            <a:xfrm>
              <a:off x="4690986" y="4152636"/>
              <a:ext cx="40532" cy="27008"/>
            </a:xfrm>
            <a:custGeom>
              <a:avLst/>
              <a:gdLst>
                <a:gd name="connsiteX0" fmla="*/ 4312 w 40532"/>
                <a:gd name="connsiteY0" fmla="*/ 27008 h 27008"/>
                <a:gd name="connsiteX1" fmla="*/ 6458 w 40532"/>
                <a:gd name="connsiteY1" fmla="*/ 26427 h 27008"/>
                <a:gd name="connsiteX2" fmla="*/ 38376 w 40532"/>
                <a:gd name="connsiteY2" fmla="*/ 8022 h 27008"/>
                <a:gd name="connsiteX3" fmla="*/ 39955 w 40532"/>
                <a:gd name="connsiteY3" fmla="*/ 2143 h 27008"/>
                <a:gd name="connsiteX4" fmla="*/ 34077 w 40532"/>
                <a:gd name="connsiteY4" fmla="*/ 573 h 27008"/>
                <a:gd name="connsiteX5" fmla="*/ 2152 w 40532"/>
                <a:gd name="connsiteY5" fmla="*/ 18978 h 27008"/>
                <a:gd name="connsiteX6" fmla="*/ 580 w 40532"/>
                <a:gd name="connsiteY6" fmla="*/ 24850 h 27008"/>
                <a:gd name="connsiteX7" fmla="*/ 4312 w 40532"/>
                <a:gd name="connsiteY7" fmla="*/ 27008 h 2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32" h="27008">
                  <a:moveTo>
                    <a:pt x="4312" y="27008"/>
                  </a:moveTo>
                  <a:cubicBezTo>
                    <a:pt x="5044" y="27008"/>
                    <a:pt x="5783" y="26822"/>
                    <a:pt x="6458" y="26427"/>
                  </a:cubicBezTo>
                  <a:lnTo>
                    <a:pt x="38376" y="8022"/>
                  </a:lnTo>
                  <a:cubicBezTo>
                    <a:pt x="40436" y="6832"/>
                    <a:pt x="41146" y="4201"/>
                    <a:pt x="39955" y="2143"/>
                  </a:cubicBezTo>
                  <a:cubicBezTo>
                    <a:pt x="38770" y="85"/>
                    <a:pt x="36129" y="-603"/>
                    <a:pt x="34077" y="573"/>
                  </a:cubicBezTo>
                  <a:lnTo>
                    <a:pt x="2152" y="18978"/>
                  </a:lnTo>
                  <a:cubicBezTo>
                    <a:pt x="92" y="20168"/>
                    <a:pt x="-612" y="22792"/>
                    <a:pt x="580" y="24850"/>
                  </a:cubicBezTo>
                  <a:cubicBezTo>
                    <a:pt x="1377" y="26234"/>
                    <a:pt x="2819" y="27008"/>
                    <a:pt x="4312" y="27008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441">
              <a:extLst>
                <a:ext uri="{FF2B5EF4-FFF2-40B4-BE49-F238E27FC236}">
                  <a16:creationId xmlns:a16="http://schemas.microsoft.com/office/drawing/2014/main" id="{FFCB9E44-5855-95A0-5F1A-11384FE4401F}"/>
                </a:ext>
              </a:extLst>
            </p:cNvPr>
            <p:cNvSpPr/>
            <p:nvPr/>
          </p:nvSpPr>
          <p:spPr>
            <a:xfrm>
              <a:off x="4704320" y="4218447"/>
              <a:ext cx="45475" cy="8596"/>
            </a:xfrm>
            <a:custGeom>
              <a:avLst/>
              <a:gdLst>
                <a:gd name="connsiteX0" fmla="*/ 41162 w 45475"/>
                <a:gd name="connsiteY0" fmla="*/ 0 h 8596"/>
                <a:gd name="connsiteX1" fmla="*/ 4307 w 45475"/>
                <a:gd name="connsiteY1" fmla="*/ 0 h 8596"/>
                <a:gd name="connsiteX2" fmla="*/ 0 w 45475"/>
                <a:gd name="connsiteY2" fmla="*/ 4302 h 8596"/>
                <a:gd name="connsiteX3" fmla="*/ 4307 w 45475"/>
                <a:gd name="connsiteY3" fmla="*/ 8597 h 8596"/>
                <a:gd name="connsiteX4" fmla="*/ 41162 w 45475"/>
                <a:gd name="connsiteY4" fmla="*/ 8597 h 8596"/>
                <a:gd name="connsiteX5" fmla="*/ 45476 w 45475"/>
                <a:gd name="connsiteY5" fmla="*/ 4302 h 8596"/>
                <a:gd name="connsiteX6" fmla="*/ 41162 w 45475"/>
                <a:gd name="connsiteY6" fmla="*/ 0 h 8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75" h="8596">
                  <a:moveTo>
                    <a:pt x="41162" y="0"/>
                  </a:moveTo>
                  <a:lnTo>
                    <a:pt x="4307" y="0"/>
                  </a:lnTo>
                  <a:cubicBezTo>
                    <a:pt x="1931" y="0"/>
                    <a:pt x="0" y="1929"/>
                    <a:pt x="0" y="4302"/>
                  </a:cubicBezTo>
                  <a:cubicBezTo>
                    <a:pt x="0" y="6675"/>
                    <a:pt x="1931" y="8597"/>
                    <a:pt x="4307" y="8597"/>
                  </a:cubicBezTo>
                  <a:lnTo>
                    <a:pt x="41162" y="8597"/>
                  </a:lnTo>
                  <a:cubicBezTo>
                    <a:pt x="43545" y="8597"/>
                    <a:pt x="45476" y="6675"/>
                    <a:pt x="45476" y="4302"/>
                  </a:cubicBezTo>
                  <a:cubicBezTo>
                    <a:pt x="45476" y="1929"/>
                    <a:pt x="43545" y="0"/>
                    <a:pt x="41162" y="0"/>
                  </a:cubicBezTo>
                  <a:close/>
                </a:path>
              </a:pathLst>
            </a:custGeom>
            <a:grpFill/>
            <a:ln w="7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16A0BAFC-B6E6-06AB-12E5-8BC6C6F2C479}"/>
              </a:ext>
            </a:extLst>
          </p:cNvPr>
          <p:cNvSpPr/>
          <p:nvPr/>
        </p:nvSpPr>
        <p:spPr bwMode="gray">
          <a:xfrm>
            <a:off x="2109851" y="3606587"/>
            <a:ext cx="7753477" cy="393596"/>
          </a:xfrm>
          <a:prstGeom prst="rect">
            <a:avLst/>
          </a:prstGeom>
          <a:gradFill flip="none" rotWithShape="1">
            <a:gsLst>
              <a:gs pos="0">
                <a:srgbClr val="E31937"/>
              </a:gs>
              <a:gs pos="60000">
                <a:srgbClr val="A82465"/>
              </a:gs>
              <a:gs pos="100000">
                <a:srgbClr val="5236AB"/>
              </a:gs>
            </a:gsLst>
            <a:lin ang="108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lIns="63500" tIns="0" rIns="64800" bIns="0" rtlCol="0" anchor="ctr"/>
          <a:lstStyle/>
          <a:p>
            <a:pPr algn="ctr">
              <a:spcBef>
                <a:spcPct val="0"/>
              </a:spcBef>
              <a:buClrTx/>
              <a:buSzPct val="90000"/>
            </a:pPr>
            <a:r>
              <a:rPr lang="en-US" dirty="0">
                <a:solidFill>
                  <a:schemeClr val="bg1"/>
                </a:solidFill>
                <a:cs typeface="Arial" pitchFamily="34" charset="0"/>
              </a:rPr>
              <a:t>Hey guys, I’m filling up. We’re getting </a:t>
            </a:r>
            <a:r>
              <a:rPr lang="en-US" b="1" u="sng" dirty="0">
                <a:solidFill>
                  <a:schemeClr val="bg1"/>
                </a:solidFill>
                <a:cs typeface="Arial" pitchFamily="34" charset="0"/>
              </a:rPr>
              <a:t>lots of errors</a:t>
            </a:r>
            <a:r>
              <a:rPr lang="en-US" dirty="0">
                <a:solidFill>
                  <a:schemeClr val="bg1"/>
                </a:solidFill>
                <a:cs typeface="Arial" pitchFamily="34" charset="0"/>
              </a:rPr>
              <a:t> in a </a:t>
            </a:r>
            <a:r>
              <a:rPr lang="en-US" b="1" u="sng" dirty="0">
                <a:solidFill>
                  <a:schemeClr val="bg1"/>
                </a:solidFill>
                <a:cs typeface="Arial" pitchFamily="34" charset="0"/>
              </a:rPr>
              <a:t>short amount of time</a:t>
            </a:r>
            <a:r>
              <a:rPr lang="en-US" dirty="0">
                <a:solidFill>
                  <a:schemeClr val="bg1"/>
                </a:solidFill>
                <a:cs typeface="Arial" pitchFamily="34" charset="0"/>
              </a:rPr>
              <a:t>!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C8002525-4590-505B-BEA5-441B4BAAB846}"/>
              </a:ext>
            </a:extLst>
          </p:cNvPr>
          <p:cNvSpPr/>
          <p:nvPr/>
        </p:nvSpPr>
        <p:spPr>
          <a:xfrm>
            <a:off x="2532403" y="5127088"/>
            <a:ext cx="1721355" cy="1012657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Fulfillment Handler Microservice</a:t>
            </a:r>
          </a:p>
        </p:txBody>
      </p:sp>
      <p:sp>
        <p:nvSpPr>
          <p:cNvPr id="35" name="Flowchart: Direct Access Storage 34">
            <a:extLst>
              <a:ext uri="{FF2B5EF4-FFF2-40B4-BE49-F238E27FC236}">
                <a16:creationId xmlns:a16="http://schemas.microsoft.com/office/drawing/2014/main" id="{AB5F175A-C7B3-839A-85CD-02BC5E705ED6}"/>
              </a:ext>
            </a:extLst>
          </p:cNvPr>
          <p:cNvSpPr/>
          <p:nvPr/>
        </p:nvSpPr>
        <p:spPr>
          <a:xfrm>
            <a:off x="255488" y="5300701"/>
            <a:ext cx="1696266" cy="559363"/>
          </a:xfrm>
          <a:prstGeom prst="flowChartMagneticDrum">
            <a:avLst/>
          </a:prstGeom>
          <a:solidFill>
            <a:srgbClr val="89898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RabbitMQ</a:t>
            </a: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56196558-0829-AD48-1729-9B8D5C5F8CD0}"/>
              </a:ext>
            </a:extLst>
          </p:cNvPr>
          <p:cNvCxnSpPr>
            <a:cxnSpLocks/>
            <a:stCxn id="35" idx="4"/>
          </p:cNvCxnSpPr>
          <p:nvPr/>
        </p:nvCxnSpPr>
        <p:spPr>
          <a:xfrm flipV="1">
            <a:off x="1951754" y="5578185"/>
            <a:ext cx="580649" cy="2198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aphic 2">
            <a:extLst>
              <a:ext uri="{FF2B5EF4-FFF2-40B4-BE49-F238E27FC236}">
                <a16:creationId xmlns:a16="http://schemas.microsoft.com/office/drawing/2014/main" id="{8D59ADF6-4BE5-59A2-617E-C014BB0FC732}"/>
              </a:ext>
            </a:extLst>
          </p:cNvPr>
          <p:cNvGrpSpPr>
            <a:grpSpLocks noChangeAspect="1"/>
          </p:cNvGrpSpPr>
          <p:nvPr/>
        </p:nvGrpSpPr>
        <p:grpSpPr>
          <a:xfrm>
            <a:off x="6756446" y="5282576"/>
            <a:ext cx="577876" cy="577488"/>
            <a:chOff x="3767796" y="4076208"/>
            <a:chExt cx="268354" cy="268174"/>
          </a:xfrm>
          <a:solidFill>
            <a:schemeClr val="accent5">
              <a:lumMod val="75000"/>
              <a:lumOff val="25000"/>
            </a:schemeClr>
          </a:solidFill>
        </p:grpSpPr>
        <p:sp>
          <p:nvSpPr>
            <p:cNvPr id="38" name="Freeform 1205">
              <a:extLst>
                <a:ext uri="{FF2B5EF4-FFF2-40B4-BE49-F238E27FC236}">
                  <a16:creationId xmlns:a16="http://schemas.microsoft.com/office/drawing/2014/main" id="{0D7640BC-A649-1F5E-DBEB-8C00D2E2FD40}"/>
                </a:ext>
              </a:extLst>
            </p:cNvPr>
            <p:cNvSpPr/>
            <p:nvPr/>
          </p:nvSpPr>
          <p:spPr>
            <a:xfrm>
              <a:off x="3833042" y="4111030"/>
              <a:ext cx="170156" cy="198522"/>
            </a:xfrm>
            <a:custGeom>
              <a:avLst/>
              <a:gdLst>
                <a:gd name="connsiteX0" fmla="*/ 104336 w 170156"/>
                <a:gd name="connsiteY0" fmla="*/ 14667 h 198522"/>
                <a:gd name="connsiteX1" fmla="*/ 94553 w 170156"/>
                <a:gd name="connsiteY1" fmla="*/ 17369 h 198522"/>
                <a:gd name="connsiteX2" fmla="*/ 76516 w 170156"/>
                <a:gd name="connsiteY2" fmla="*/ 0 h 198522"/>
                <a:gd name="connsiteX3" fmla="*/ 76424 w 170156"/>
                <a:gd name="connsiteY3" fmla="*/ 0 h 198522"/>
                <a:gd name="connsiteX4" fmla="*/ 56608 w 170156"/>
                <a:gd name="connsiteY4" fmla="*/ 15997 h 198522"/>
                <a:gd name="connsiteX5" fmla="*/ 47956 w 170156"/>
                <a:gd name="connsiteY5" fmla="*/ 13864 h 198522"/>
                <a:gd name="connsiteX6" fmla="*/ 47671 w 170156"/>
                <a:gd name="connsiteY6" fmla="*/ 13871 h 198522"/>
                <a:gd name="connsiteX7" fmla="*/ 28311 w 170156"/>
                <a:gd name="connsiteY7" fmla="*/ 32505 h 198522"/>
                <a:gd name="connsiteX8" fmla="*/ 28326 w 170156"/>
                <a:gd name="connsiteY8" fmla="*/ 36202 h 198522"/>
                <a:gd name="connsiteX9" fmla="*/ 9847 w 170156"/>
                <a:gd name="connsiteY9" fmla="*/ 36984 h 198522"/>
                <a:gd name="connsiteX10" fmla="*/ 0 w 170156"/>
                <a:gd name="connsiteY10" fmla="*/ 55022 h 198522"/>
                <a:gd name="connsiteX11" fmla="*/ 86 w 170156"/>
                <a:gd name="connsiteY11" fmla="*/ 100196 h 198522"/>
                <a:gd name="connsiteX12" fmla="*/ 2056 w 170156"/>
                <a:gd name="connsiteY12" fmla="*/ 156832 h 198522"/>
                <a:gd name="connsiteX13" fmla="*/ 41794 w 170156"/>
                <a:gd name="connsiteY13" fmla="*/ 194819 h 198522"/>
                <a:gd name="connsiteX14" fmla="*/ 69992 w 170156"/>
                <a:gd name="connsiteY14" fmla="*/ 198523 h 198522"/>
                <a:gd name="connsiteX15" fmla="*/ 123810 w 170156"/>
                <a:gd name="connsiteY15" fmla="*/ 176675 h 198522"/>
                <a:gd name="connsiteX16" fmla="*/ 167077 w 170156"/>
                <a:gd name="connsiteY16" fmla="*/ 122933 h 198522"/>
                <a:gd name="connsiteX17" fmla="*/ 169696 w 170156"/>
                <a:gd name="connsiteY17" fmla="*/ 108799 h 198522"/>
                <a:gd name="connsiteX18" fmla="*/ 160909 w 170156"/>
                <a:gd name="connsiteY18" fmla="*/ 96805 h 198522"/>
                <a:gd name="connsiteX19" fmla="*/ 158376 w 170156"/>
                <a:gd name="connsiteY19" fmla="*/ 96123 h 198522"/>
                <a:gd name="connsiteX20" fmla="*/ 130164 w 170156"/>
                <a:gd name="connsiteY20" fmla="*/ 105294 h 198522"/>
                <a:gd name="connsiteX21" fmla="*/ 123462 w 170156"/>
                <a:gd name="connsiteY21" fmla="*/ 113413 h 198522"/>
                <a:gd name="connsiteX22" fmla="*/ 123746 w 170156"/>
                <a:gd name="connsiteY22" fmla="*/ 33294 h 198522"/>
                <a:gd name="connsiteX23" fmla="*/ 104336 w 170156"/>
                <a:gd name="connsiteY23" fmla="*/ 14667 h 198522"/>
                <a:gd name="connsiteX24" fmla="*/ 76466 w 170156"/>
                <a:gd name="connsiteY24" fmla="*/ 9598 h 198522"/>
                <a:gd name="connsiteX25" fmla="*/ 85104 w 170156"/>
                <a:gd name="connsiteY25" fmla="*/ 19018 h 198522"/>
                <a:gd name="connsiteX26" fmla="*/ 85431 w 170156"/>
                <a:gd name="connsiteY26" fmla="*/ 75945 h 198522"/>
                <a:gd name="connsiteX27" fmla="*/ 85410 w 170156"/>
                <a:gd name="connsiteY27" fmla="*/ 76983 h 198522"/>
                <a:gd name="connsiteX28" fmla="*/ 86178 w 170156"/>
                <a:gd name="connsiteY28" fmla="*/ 79514 h 198522"/>
                <a:gd name="connsiteX29" fmla="*/ 65965 w 170156"/>
                <a:gd name="connsiteY29" fmla="*/ 78235 h 198522"/>
                <a:gd name="connsiteX30" fmla="*/ 66100 w 170156"/>
                <a:gd name="connsiteY30" fmla="*/ 77559 h 198522"/>
                <a:gd name="connsiteX31" fmla="*/ 65965 w 170156"/>
                <a:gd name="connsiteY31" fmla="*/ 32790 h 198522"/>
                <a:gd name="connsiteX32" fmla="*/ 65971 w 170156"/>
                <a:gd name="connsiteY32" fmla="*/ 32747 h 198522"/>
                <a:gd name="connsiteX33" fmla="*/ 65965 w 170156"/>
                <a:gd name="connsiteY33" fmla="*/ 32683 h 198522"/>
                <a:gd name="connsiteX34" fmla="*/ 65929 w 170156"/>
                <a:gd name="connsiteY34" fmla="*/ 18599 h 198522"/>
                <a:gd name="connsiteX35" fmla="*/ 76466 w 170156"/>
                <a:gd name="connsiteY35" fmla="*/ 9598 h 198522"/>
                <a:gd name="connsiteX36" fmla="*/ 47814 w 170156"/>
                <a:gd name="connsiteY36" fmla="*/ 23462 h 198522"/>
                <a:gd name="connsiteX37" fmla="*/ 56366 w 170156"/>
                <a:gd name="connsiteY37" fmla="*/ 32925 h 198522"/>
                <a:gd name="connsiteX38" fmla="*/ 56494 w 170156"/>
                <a:gd name="connsiteY38" fmla="*/ 77588 h 198522"/>
                <a:gd name="connsiteX39" fmla="*/ 56715 w 170156"/>
                <a:gd name="connsiteY39" fmla="*/ 78647 h 198522"/>
                <a:gd name="connsiteX40" fmla="*/ 38116 w 170156"/>
                <a:gd name="connsiteY40" fmla="*/ 81662 h 198522"/>
                <a:gd name="connsiteX41" fmla="*/ 38151 w 170156"/>
                <a:gd name="connsiteY41" fmla="*/ 52405 h 198522"/>
                <a:gd name="connsiteX42" fmla="*/ 37988 w 170156"/>
                <a:gd name="connsiteY42" fmla="*/ 51026 h 198522"/>
                <a:gd name="connsiteX43" fmla="*/ 37917 w 170156"/>
                <a:gd name="connsiteY43" fmla="*/ 32463 h 198522"/>
                <a:gd name="connsiteX44" fmla="*/ 47814 w 170156"/>
                <a:gd name="connsiteY44" fmla="*/ 23462 h 198522"/>
                <a:gd name="connsiteX45" fmla="*/ 137571 w 170156"/>
                <a:gd name="connsiteY45" fmla="*/ 111408 h 198522"/>
                <a:gd name="connsiteX46" fmla="*/ 157017 w 170156"/>
                <a:gd name="connsiteY46" fmla="*/ 105756 h 198522"/>
                <a:gd name="connsiteX47" fmla="*/ 160332 w 170156"/>
                <a:gd name="connsiteY47" fmla="*/ 110918 h 198522"/>
                <a:gd name="connsiteX48" fmla="*/ 159336 w 170156"/>
                <a:gd name="connsiteY48" fmla="*/ 117267 h 198522"/>
                <a:gd name="connsiteX49" fmla="*/ 116026 w 170156"/>
                <a:gd name="connsiteY49" fmla="*/ 171073 h 198522"/>
                <a:gd name="connsiteX50" fmla="*/ 44342 w 170156"/>
                <a:gd name="connsiteY50" fmla="*/ 185562 h 198522"/>
                <a:gd name="connsiteX51" fmla="*/ 11662 w 170156"/>
                <a:gd name="connsiteY51" fmla="*/ 156498 h 198522"/>
                <a:gd name="connsiteX52" fmla="*/ 9684 w 170156"/>
                <a:gd name="connsiteY52" fmla="*/ 100026 h 198522"/>
                <a:gd name="connsiteX53" fmla="*/ 9606 w 170156"/>
                <a:gd name="connsiteY53" fmla="*/ 55007 h 198522"/>
                <a:gd name="connsiteX54" fmla="*/ 14657 w 170156"/>
                <a:gd name="connsiteY54" fmla="*/ 45296 h 198522"/>
                <a:gd name="connsiteX55" fmla="*/ 24804 w 170156"/>
                <a:gd name="connsiteY55" fmla="*/ 45033 h 198522"/>
                <a:gd name="connsiteX56" fmla="*/ 28390 w 170156"/>
                <a:gd name="connsiteY56" fmla="*/ 50777 h 198522"/>
                <a:gd name="connsiteX57" fmla="*/ 28397 w 170156"/>
                <a:gd name="connsiteY57" fmla="*/ 52768 h 198522"/>
                <a:gd name="connsiteX58" fmla="*/ 28546 w 170156"/>
                <a:gd name="connsiteY58" fmla="*/ 53500 h 198522"/>
                <a:gd name="connsiteX59" fmla="*/ 28511 w 170156"/>
                <a:gd name="connsiteY59" fmla="*/ 84477 h 198522"/>
                <a:gd name="connsiteX60" fmla="*/ 20129 w 170156"/>
                <a:gd name="connsiteY60" fmla="*/ 87648 h 198522"/>
                <a:gd name="connsiteX61" fmla="*/ 17589 w 170156"/>
                <a:gd name="connsiteY61" fmla="*/ 93947 h 198522"/>
                <a:gd name="connsiteX62" fmla="*/ 22014 w 170156"/>
                <a:gd name="connsiteY62" fmla="*/ 96862 h 198522"/>
                <a:gd name="connsiteX63" fmla="*/ 23886 w 170156"/>
                <a:gd name="connsiteY63" fmla="*/ 96478 h 198522"/>
                <a:gd name="connsiteX64" fmla="*/ 98267 w 170156"/>
                <a:gd name="connsiteY64" fmla="*/ 91302 h 198522"/>
                <a:gd name="connsiteX65" fmla="*/ 103988 w 170156"/>
                <a:gd name="connsiteY65" fmla="*/ 87648 h 198522"/>
                <a:gd name="connsiteX66" fmla="*/ 100323 w 170156"/>
                <a:gd name="connsiteY66" fmla="*/ 81932 h 198522"/>
                <a:gd name="connsiteX67" fmla="*/ 93365 w 170156"/>
                <a:gd name="connsiteY67" fmla="*/ 80638 h 198522"/>
                <a:gd name="connsiteX68" fmla="*/ 95015 w 170156"/>
                <a:gd name="connsiteY68" fmla="*/ 77161 h 198522"/>
                <a:gd name="connsiteX69" fmla="*/ 95030 w 170156"/>
                <a:gd name="connsiteY69" fmla="*/ 76230 h 198522"/>
                <a:gd name="connsiteX70" fmla="*/ 95037 w 170156"/>
                <a:gd name="connsiteY70" fmla="*/ 76208 h 198522"/>
                <a:gd name="connsiteX71" fmla="*/ 95037 w 170156"/>
                <a:gd name="connsiteY71" fmla="*/ 76066 h 198522"/>
                <a:gd name="connsiteX72" fmla="*/ 95812 w 170156"/>
                <a:gd name="connsiteY72" fmla="*/ 33757 h 198522"/>
                <a:gd name="connsiteX73" fmla="*/ 104230 w 170156"/>
                <a:gd name="connsiteY73" fmla="*/ 24265 h 198522"/>
                <a:gd name="connsiteX74" fmla="*/ 114148 w 170156"/>
                <a:gd name="connsiteY74" fmla="*/ 33266 h 198522"/>
                <a:gd name="connsiteX75" fmla="*/ 113828 w 170156"/>
                <a:gd name="connsiteY75" fmla="*/ 122506 h 198522"/>
                <a:gd name="connsiteX76" fmla="*/ 68369 w 170156"/>
                <a:gd name="connsiteY76" fmla="*/ 152260 h 198522"/>
                <a:gd name="connsiteX77" fmla="*/ 71201 w 170156"/>
                <a:gd name="connsiteY77" fmla="*/ 158432 h 198522"/>
                <a:gd name="connsiteX78" fmla="*/ 72873 w 170156"/>
                <a:gd name="connsiteY78" fmla="*/ 158730 h 198522"/>
                <a:gd name="connsiteX79" fmla="*/ 77377 w 170156"/>
                <a:gd name="connsiteY79" fmla="*/ 155602 h 198522"/>
                <a:gd name="connsiteX80" fmla="*/ 118894 w 170156"/>
                <a:gd name="connsiteY80" fmla="*/ 131614 h 198522"/>
                <a:gd name="connsiteX81" fmla="*/ 119114 w 170156"/>
                <a:gd name="connsiteY81" fmla="*/ 131557 h 198522"/>
                <a:gd name="connsiteX82" fmla="*/ 120495 w 170156"/>
                <a:gd name="connsiteY82" fmla="*/ 131194 h 198522"/>
                <a:gd name="connsiteX83" fmla="*/ 120886 w 170156"/>
                <a:gd name="connsiteY83" fmla="*/ 131017 h 198522"/>
                <a:gd name="connsiteX84" fmla="*/ 122003 w 170156"/>
                <a:gd name="connsiteY84" fmla="*/ 130171 h 198522"/>
                <a:gd name="connsiteX85" fmla="*/ 122238 w 170156"/>
                <a:gd name="connsiteY85" fmla="*/ 129957 h 198522"/>
                <a:gd name="connsiteX86" fmla="*/ 122316 w 170156"/>
                <a:gd name="connsiteY86" fmla="*/ 129886 h 198522"/>
                <a:gd name="connsiteX87" fmla="*/ 137571 w 170156"/>
                <a:gd name="connsiteY87" fmla="*/ 111408 h 198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70156" h="198522">
                  <a:moveTo>
                    <a:pt x="104336" y="14667"/>
                  </a:moveTo>
                  <a:cubicBezTo>
                    <a:pt x="100942" y="14681"/>
                    <a:pt x="97513" y="15563"/>
                    <a:pt x="94553" y="17369"/>
                  </a:cubicBezTo>
                  <a:cubicBezTo>
                    <a:pt x="93749" y="5425"/>
                    <a:pt x="85140" y="0"/>
                    <a:pt x="76516" y="0"/>
                  </a:cubicBezTo>
                  <a:lnTo>
                    <a:pt x="76424" y="0"/>
                  </a:lnTo>
                  <a:cubicBezTo>
                    <a:pt x="67302" y="36"/>
                    <a:pt x="58017" y="6001"/>
                    <a:pt x="56608" y="15997"/>
                  </a:cubicBezTo>
                  <a:cubicBezTo>
                    <a:pt x="53933" y="14596"/>
                    <a:pt x="50952" y="13864"/>
                    <a:pt x="47956" y="13864"/>
                  </a:cubicBezTo>
                  <a:cubicBezTo>
                    <a:pt x="47864" y="13864"/>
                    <a:pt x="47764" y="13864"/>
                    <a:pt x="47671" y="13871"/>
                  </a:cubicBezTo>
                  <a:cubicBezTo>
                    <a:pt x="38116" y="13999"/>
                    <a:pt x="28261" y="21016"/>
                    <a:pt x="28311" y="32505"/>
                  </a:cubicBezTo>
                  <a:lnTo>
                    <a:pt x="28326" y="36202"/>
                  </a:lnTo>
                  <a:cubicBezTo>
                    <a:pt x="22626" y="33494"/>
                    <a:pt x="15561" y="33671"/>
                    <a:pt x="9847" y="36984"/>
                  </a:cubicBezTo>
                  <a:cubicBezTo>
                    <a:pt x="3572" y="40610"/>
                    <a:pt x="-21" y="47180"/>
                    <a:pt x="0" y="55022"/>
                  </a:cubicBezTo>
                  <a:lnTo>
                    <a:pt x="86" y="100196"/>
                  </a:lnTo>
                  <a:lnTo>
                    <a:pt x="2056" y="156832"/>
                  </a:lnTo>
                  <a:cubicBezTo>
                    <a:pt x="2654" y="173938"/>
                    <a:pt x="17511" y="188143"/>
                    <a:pt x="41794" y="194819"/>
                  </a:cubicBezTo>
                  <a:cubicBezTo>
                    <a:pt x="50653" y="197250"/>
                    <a:pt x="60365" y="198523"/>
                    <a:pt x="69992" y="198523"/>
                  </a:cubicBezTo>
                  <a:cubicBezTo>
                    <a:pt x="92312" y="198523"/>
                    <a:pt x="114162" y="191691"/>
                    <a:pt x="123810" y="176675"/>
                  </a:cubicBezTo>
                  <a:lnTo>
                    <a:pt x="167077" y="122933"/>
                  </a:lnTo>
                  <a:cubicBezTo>
                    <a:pt x="169881" y="118724"/>
                    <a:pt x="170813" y="113712"/>
                    <a:pt x="169696" y="108799"/>
                  </a:cubicBezTo>
                  <a:cubicBezTo>
                    <a:pt x="168564" y="103765"/>
                    <a:pt x="165441" y="99507"/>
                    <a:pt x="160909" y="96805"/>
                  </a:cubicBezTo>
                  <a:cubicBezTo>
                    <a:pt x="160147" y="96350"/>
                    <a:pt x="159222" y="96066"/>
                    <a:pt x="158376" y="96123"/>
                  </a:cubicBezTo>
                  <a:cubicBezTo>
                    <a:pt x="144522" y="96314"/>
                    <a:pt x="135031" y="99400"/>
                    <a:pt x="130164" y="105294"/>
                  </a:cubicBezTo>
                  <a:lnTo>
                    <a:pt x="123462" y="113413"/>
                  </a:lnTo>
                  <a:lnTo>
                    <a:pt x="123746" y="33294"/>
                  </a:lnTo>
                  <a:cubicBezTo>
                    <a:pt x="123789" y="21770"/>
                    <a:pt x="113913" y="14774"/>
                    <a:pt x="104336" y="14667"/>
                  </a:cubicBezTo>
                  <a:close/>
                  <a:moveTo>
                    <a:pt x="76466" y="9598"/>
                  </a:moveTo>
                  <a:cubicBezTo>
                    <a:pt x="79184" y="9826"/>
                    <a:pt x="85054" y="10487"/>
                    <a:pt x="85104" y="19018"/>
                  </a:cubicBezTo>
                  <a:lnTo>
                    <a:pt x="85431" y="75945"/>
                  </a:lnTo>
                  <a:lnTo>
                    <a:pt x="85410" y="76983"/>
                  </a:lnTo>
                  <a:cubicBezTo>
                    <a:pt x="85396" y="77929"/>
                    <a:pt x="85723" y="78761"/>
                    <a:pt x="86178" y="79514"/>
                  </a:cubicBezTo>
                  <a:cubicBezTo>
                    <a:pt x="79263" y="78604"/>
                    <a:pt x="72525" y="78171"/>
                    <a:pt x="65965" y="78235"/>
                  </a:cubicBezTo>
                  <a:cubicBezTo>
                    <a:pt x="66000" y="78007"/>
                    <a:pt x="66100" y="77801"/>
                    <a:pt x="66100" y="77559"/>
                  </a:cubicBezTo>
                  <a:lnTo>
                    <a:pt x="65965" y="32790"/>
                  </a:lnTo>
                  <a:lnTo>
                    <a:pt x="65971" y="32747"/>
                  </a:lnTo>
                  <a:lnTo>
                    <a:pt x="65965" y="32683"/>
                  </a:lnTo>
                  <a:lnTo>
                    <a:pt x="65929" y="18599"/>
                  </a:lnTo>
                  <a:cubicBezTo>
                    <a:pt x="65907" y="12421"/>
                    <a:pt x="72076" y="9612"/>
                    <a:pt x="76466" y="9598"/>
                  </a:cubicBezTo>
                  <a:close/>
                  <a:moveTo>
                    <a:pt x="47814" y="23462"/>
                  </a:moveTo>
                  <a:cubicBezTo>
                    <a:pt x="50254" y="23583"/>
                    <a:pt x="56124" y="24287"/>
                    <a:pt x="56366" y="32925"/>
                  </a:cubicBezTo>
                  <a:lnTo>
                    <a:pt x="56494" y="77588"/>
                  </a:lnTo>
                  <a:cubicBezTo>
                    <a:pt x="56494" y="77957"/>
                    <a:pt x="56629" y="78292"/>
                    <a:pt x="56715" y="78647"/>
                  </a:cubicBezTo>
                  <a:cubicBezTo>
                    <a:pt x="50375" y="79180"/>
                    <a:pt x="44171" y="80168"/>
                    <a:pt x="38116" y="81662"/>
                  </a:cubicBezTo>
                  <a:lnTo>
                    <a:pt x="38151" y="52405"/>
                  </a:lnTo>
                  <a:cubicBezTo>
                    <a:pt x="38151" y="51922"/>
                    <a:pt x="38023" y="51495"/>
                    <a:pt x="37988" y="51026"/>
                  </a:cubicBezTo>
                  <a:lnTo>
                    <a:pt x="37917" y="32463"/>
                  </a:lnTo>
                  <a:cubicBezTo>
                    <a:pt x="37888" y="26355"/>
                    <a:pt x="43687" y="23519"/>
                    <a:pt x="47814" y="23462"/>
                  </a:cubicBezTo>
                  <a:close/>
                  <a:moveTo>
                    <a:pt x="137571" y="111408"/>
                  </a:moveTo>
                  <a:cubicBezTo>
                    <a:pt x="140346" y="108052"/>
                    <a:pt x="147219" y="106062"/>
                    <a:pt x="157017" y="105756"/>
                  </a:cubicBezTo>
                  <a:cubicBezTo>
                    <a:pt x="158710" y="107071"/>
                    <a:pt x="159870" y="108870"/>
                    <a:pt x="160332" y="110918"/>
                  </a:cubicBezTo>
                  <a:cubicBezTo>
                    <a:pt x="160859" y="113235"/>
                    <a:pt x="160411" y="115610"/>
                    <a:pt x="159336" y="117267"/>
                  </a:cubicBezTo>
                  <a:lnTo>
                    <a:pt x="116026" y="171073"/>
                  </a:lnTo>
                  <a:cubicBezTo>
                    <a:pt x="104471" y="189024"/>
                    <a:pt x="69814" y="192565"/>
                    <a:pt x="44342" y="185562"/>
                  </a:cubicBezTo>
                  <a:cubicBezTo>
                    <a:pt x="24320" y="180059"/>
                    <a:pt x="12103" y="169196"/>
                    <a:pt x="11662" y="156498"/>
                  </a:cubicBezTo>
                  <a:lnTo>
                    <a:pt x="9684" y="100026"/>
                  </a:lnTo>
                  <a:lnTo>
                    <a:pt x="9606" y="55007"/>
                  </a:lnTo>
                  <a:cubicBezTo>
                    <a:pt x="9591" y="49398"/>
                    <a:pt x="12345" y="46625"/>
                    <a:pt x="14657" y="45296"/>
                  </a:cubicBezTo>
                  <a:cubicBezTo>
                    <a:pt x="17817" y="43454"/>
                    <a:pt x="21900" y="43355"/>
                    <a:pt x="24804" y="45033"/>
                  </a:cubicBezTo>
                  <a:cubicBezTo>
                    <a:pt x="26838" y="46206"/>
                    <a:pt x="28027" y="48196"/>
                    <a:pt x="28390" y="50777"/>
                  </a:cubicBezTo>
                  <a:lnTo>
                    <a:pt x="28397" y="52768"/>
                  </a:lnTo>
                  <a:cubicBezTo>
                    <a:pt x="28397" y="53024"/>
                    <a:pt x="28503" y="53251"/>
                    <a:pt x="28546" y="53500"/>
                  </a:cubicBezTo>
                  <a:lnTo>
                    <a:pt x="28511" y="84477"/>
                  </a:lnTo>
                  <a:cubicBezTo>
                    <a:pt x="25693" y="85437"/>
                    <a:pt x="22897" y="86468"/>
                    <a:pt x="20129" y="87648"/>
                  </a:cubicBezTo>
                  <a:cubicBezTo>
                    <a:pt x="17688" y="88686"/>
                    <a:pt x="16550" y="91501"/>
                    <a:pt x="17589" y="93947"/>
                  </a:cubicBezTo>
                  <a:cubicBezTo>
                    <a:pt x="18364" y="95767"/>
                    <a:pt x="20143" y="96862"/>
                    <a:pt x="22014" y="96862"/>
                  </a:cubicBezTo>
                  <a:cubicBezTo>
                    <a:pt x="22640" y="96862"/>
                    <a:pt x="23274" y="96741"/>
                    <a:pt x="23886" y="96478"/>
                  </a:cubicBezTo>
                  <a:cubicBezTo>
                    <a:pt x="46291" y="86965"/>
                    <a:pt x="70625" y="85280"/>
                    <a:pt x="98267" y="91302"/>
                  </a:cubicBezTo>
                  <a:cubicBezTo>
                    <a:pt x="100857" y="91864"/>
                    <a:pt x="103418" y="90236"/>
                    <a:pt x="103988" y="87648"/>
                  </a:cubicBezTo>
                  <a:cubicBezTo>
                    <a:pt x="104557" y="85060"/>
                    <a:pt x="102913" y="82493"/>
                    <a:pt x="100323" y="81932"/>
                  </a:cubicBezTo>
                  <a:cubicBezTo>
                    <a:pt x="97968" y="81420"/>
                    <a:pt x="95677" y="81050"/>
                    <a:pt x="93365" y="80638"/>
                  </a:cubicBezTo>
                  <a:cubicBezTo>
                    <a:pt x="94339" y="79777"/>
                    <a:pt x="94987" y="78562"/>
                    <a:pt x="95015" y="77161"/>
                  </a:cubicBezTo>
                  <a:lnTo>
                    <a:pt x="95030" y="76230"/>
                  </a:lnTo>
                  <a:lnTo>
                    <a:pt x="95037" y="76208"/>
                  </a:lnTo>
                  <a:lnTo>
                    <a:pt x="95037" y="76066"/>
                  </a:lnTo>
                  <a:lnTo>
                    <a:pt x="95812" y="33757"/>
                  </a:lnTo>
                  <a:cubicBezTo>
                    <a:pt x="95969" y="25104"/>
                    <a:pt x="101789" y="24329"/>
                    <a:pt x="104230" y="24265"/>
                  </a:cubicBezTo>
                  <a:cubicBezTo>
                    <a:pt x="108356" y="24315"/>
                    <a:pt x="114169" y="27131"/>
                    <a:pt x="114148" y="33266"/>
                  </a:cubicBezTo>
                  <a:lnTo>
                    <a:pt x="113828" y="122506"/>
                  </a:lnTo>
                  <a:cubicBezTo>
                    <a:pt x="90206" y="124910"/>
                    <a:pt x="74851" y="134842"/>
                    <a:pt x="68369" y="152260"/>
                  </a:cubicBezTo>
                  <a:cubicBezTo>
                    <a:pt x="67444" y="154742"/>
                    <a:pt x="68718" y="157507"/>
                    <a:pt x="71201" y="158432"/>
                  </a:cubicBezTo>
                  <a:cubicBezTo>
                    <a:pt x="71749" y="158631"/>
                    <a:pt x="72318" y="158730"/>
                    <a:pt x="72873" y="158730"/>
                  </a:cubicBezTo>
                  <a:cubicBezTo>
                    <a:pt x="74823" y="158730"/>
                    <a:pt x="76659" y="157536"/>
                    <a:pt x="77377" y="155602"/>
                  </a:cubicBezTo>
                  <a:cubicBezTo>
                    <a:pt x="82891" y="140764"/>
                    <a:pt x="96474" y="132922"/>
                    <a:pt x="118894" y="131614"/>
                  </a:cubicBezTo>
                  <a:cubicBezTo>
                    <a:pt x="118972" y="131607"/>
                    <a:pt x="119036" y="131564"/>
                    <a:pt x="119114" y="131557"/>
                  </a:cubicBezTo>
                  <a:cubicBezTo>
                    <a:pt x="119591" y="131507"/>
                    <a:pt x="120054" y="131386"/>
                    <a:pt x="120495" y="131194"/>
                  </a:cubicBezTo>
                  <a:cubicBezTo>
                    <a:pt x="120630" y="131138"/>
                    <a:pt x="120758" y="131088"/>
                    <a:pt x="120886" y="131017"/>
                  </a:cubicBezTo>
                  <a:cubicBezTo>
                    <a:pt x="121299" y="130796"/>
                    <a:pt x="121669" y="130512"/>
                    <a:pt x="122003" y="130171"/>
                  </a:cubicBezTo>
                  <a:cubicBezTo>
                    <a:pt x="122074" y="130092"/>
                    <a:pt x="122167" y="130043"/>
                    <a:pt x="122238" y="129957"/>
                  </a:cubicBezTo>
                  <a:lnTo>
                    <a:pt x="122316" y="129886"/>
                  </a:lnTo>
                  <a:lnTo>
                    <a:pt x="137571" y="111408"/>
                  </a:lnTo>
                  <a:close/>
                </a:path>
              </a:pathLst>
            </a:custGeom>
            <a:grpFill/>
            <a:ln w="71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 1206">
              <a:extLst>
                <a:ext uri="{FF2B5EF4-FFF2-40B4-BE49-F238E27FC236}">
                  <a16:creationId xmlns:a16="http://schemas.microsoft.com/office/drawing/2014/main" id="{77E9D694-B26D-B5E4-C2FC-FDD8C1ED839B}"/>
                </a:ext>
              </a:extLst>
            </p:cNvPr>
            <p:cNvSpPr/>
            <p:nvPr/>
          </p:nvSpPr>
          <p:spPr>
            <a:xfrm>
              <a:off x="3767796" y="4076208"/>
              <a:ext cx="268354" cy="268174"/>
            </a:xfrm>
            <a:custGeom>
              <a:avLst/>
              <a:gdLst>
                <a:gd name="connsiteX0" fmla="*/ 266974 w 268354"/>
                <a:gd name="connsiteY0" fmla="*/ 78553 h 268174"/>
                <a:gd name="connsiteX1" fmla="*/ 192151 w 268354"/>
                <a:gd name="connsiteY1" fmla="*/ 2430 h 268174"/>
                <a:gd name="connsiteX2" fmla="*/ 188772 w 268354"/>
                <a:gd name="connsiteY2" fmla="*/ 994 h 268174"/>
                <a:gd name="connsiteX3" fmla="*/ 81988 w 268354"/>
                <a:gd name="connsiteY3" fmla="*/ 27 h 268174"/>
                <a:gd name="connsiteX4" fmla="*/ 78580 w 268354"/>
                <a:gd name="connsiteY4" fmla="*/ 1399 h 268174"/>
                <a:gd name="connsiteX5" fmla="*/ 2398 w 268354"/>
                <a:gd name="connsiteY5" fmla="*/ 76172 h 268174"/>
                <a:gd name="connsiteX6" fmla="*/ 968 w 268354"/>
                <a:gd name="connsiteY6" fmla="*/ 79556 h 268174"/>
                <a:gd name="connsiteX7" fmla="*/ 0 w 268354"/>
                <a:gd name="connsiteY7" fmla="*/ 186250 h 268174"/>
                <a:gd name="connsiteX8" fmla="*/ 1373 w 268354"/>
                <a:gd name="connsiteY8" fmla="*/ 189649 h 268174"/>
                <a:gd name="connsiteX9" fmla="*/ 76196 w 268354"/>
                <a:gd name="connsiteY9" fmla="*/ 265772 h 268174"/>
                <a:gd name="connsiteX10" fmla="*/ 79583 w 268354"/>
                <a:gd name="connsiteY10" fmla="*/ 267208 h 268174"/>
                <a:gd name="connsiteX11" fmla="*/ 186359 w 268354"/>
                <a:gd name="connsiteY11" fmla="*/ 268175 h 268174"/>
                <a:gd name="connsiteX12" fmla="*/ 186402 w 268354"/>
                <a:gd name="connsiteY12" fmla="*/ 268175 h 268174"/>
                <a:gd name="connsiteX13" fmla="*/ 189768 w 268354"/>
                <a:gd name="connsiteY13" fmla="*/ 266803 h 268174"/>
                <a:gd name="connsiteX14" fmla="*/ 265949 w 268354"/>
                <a:gd name="connsiteY14" fmla="*/ 192030 h 268174"/>
                <a:gd name="connsiteX15" fmla="*/ 267386 w 268354"/>
                <a:gd name="connsiteY15" fmla="*/ 188646 h 268174"/>
                <a:gd name="connsiteX16" fmla="*/ 268354 w 268354"/>
                <a:gd name="connsiteY16" fmla="*/ 81959 h 268174"/>
                <a:gd name="connsiteX17" fmla="*/ 266974 w 268354"/>
                <a:gd name="connsiteY17" fmla="*/ 78553 h 268174"/>
                <a:gd name="connsiteX18" fmla="*/ 257802 w 268354"/>
                <a:gd name="connsiteY18" fmla="*/ 186577 h 268174"/>
                <a:gd name="connsiteX19" fmla="*/ 184460 w 268354"/>
                <a:gd name="connsiteY19" fmla="*/ 258556 h 268174"/>
                <a:gd name="connsiteX20" fmla="*/ 81660 w 268354"/>
                <a:gd name="connsiteY20" fmla="*/ 257631 h 268174"/>
                <a:gd name="connsiteX21" fmla="*/ 9627 w 268354"/>
                <a:gd name="connsiteY21" fmla="*/ 184345 h 268174"/>
                <a:gd name="connsiteX22" fmla="*/ 10552 w 268354"/>
                <a:gd name="connsiteY22" fmla="*/ 81625 h 268174"/>
                <a:gd name="connsiteX23" fmla="*/ 83895 w 268354"/>
                <a:gd name="connsiteY23" fmla="*/ 9647 h 268174"/>
                <a:gd name="connsiteX24" fmla="*/ 186694 w 268354"/>
                <a:gd name="connsiteY24" fmla="*/ 10578 h 268174"/>
                <a:gd name="connsiteX25" fmla="*/ 258727 w 268354"/>
                <a:gd name="connsiteY25" fmla="*/ 83857 h 268174"/>
                <a:gd name="connsiteX26" fmla="*/ 257802 w 268354"/>
                <a:gd name="connsiteY26" fmla="*/ 186577 h 268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8354" h="268174">
                  <a:moveTo>
                    <a:pt x="266974" y="78553"/>
                  </a:moveTo>
                  <a:lnTo>
                    <a:pt x="192151" y="2430"/>
                  </a:lnTo>
                  <a:cubicBezTo>
                    <a:pt x="191262" y="1520"/>
                    <a:pt x="190045" y="1008"/>
                    <a:pt x="188772" y="994"/>
                  </a:cubicBezTo>
                  <a:lnTo>
                    <a:pt x="81988" y="27"/>
                  </a:lnTo>
                  <a:cubicBezTo>
                    <a:pt x="80672" y="-143"/>
                    <a:pt x="79490" y="511"/>
                    <a:pt x="78580" y="1399"/>
                  </a:cubicBezTo>
                  <a:lnTo>
                    <a:pt x="2398" y="76172"/>
                  </a:lnTo>
                  <a:cubicBezTo>
                    <a:pt x="1494" y="77060"/>
                    <a:pt x="975" y="78276"/>
                    <a:pt x="968" y="79556"/>
                  </a:cubicBezTo>
                  <a:lnTo>
                    <a:pt x="0" y="186250"/>
                  </a:lnTo>
                  <a:cubicBezTo>
                    <a:pt x="-14" y="187516"/>
                    <a:pt x="484" y="188746"/>
                    <a:pt x="1373" y="189649"/>
                  </a:cubicBezTo>
                  <a:lnTo>
                    <a:pt x="76196" y="265772"/>
                  </a:lnTo>
                  <a:cubicBezTo>
                    <a:pt x="77093" y="266682"/>
                    <a:pt x="78309" y="267201"/>
                    <a:pt x="79583" y="267208"/>
                  </a:cubicBezTo>
                  <a:lnTo>
                    <a:pt x="186359" y="268175"/>
                  </a:lnTo>
                  <a:lnTo>
                    <a:pt x="186402" y="268175"/>
                  </a:lnTo>
                  <a:cubicBezTo>
                    <a:pt x="187662" y="268175"/>
                    <a:pt x="188871" y="267684"/>
                    <a:pt x="189768" y="266803"/>
                  </a:cubicBezTo>
                  <a:lnTo>
                    <a:pt x="265949" y="192030"/>
                  </a:lnTo>
                  <a:cubicBezTo>
                    <a:pt x="266860" y="191142"/>
                    <a:pt x="267379" y="189926"/>
                    <a:pt x="267386" y="188646"/>
                  </a:cubicBezTo>
                  <a:lnTo>
                    <a:pt x="268354" y="81959"/>
                  </a:lnTo>
                  <a:cubicBezTo>
                    <a:pt x="268368" y="80686"/>
                    <a:pt x="267870" y="79456"/>
                    <a:pt x="266974" y="78553"/>
                  </a:cubicBezTo>
                  <a:close/>
                  <a:moveTo>
                    <a:pt x="257802" y="186577"/>
                  </a:moveTo>
                  <a:lnTo>
                    <a:pt x="184460" y="258556"/>
                  </a:lnTo>
                  <a:lnTo>
                    <a:pt x="81660" y="257631"/>
                  </a:lnTo>
                  <a:lnTo>
                    <a:pt x="9627" y="184345"/>
                  </a:lnTo>
                  <a:lnTo>
                    <a:pt x="10552" y="81625"/>
                  </a:lnTo>
                  <a:lnTo>
                    <a:pt x="83895" y="9647"/>
                  </a:lnTo>
                  <a:lnTo>
                    <a:pt x="186694" y="10578"/>
                  </a:lnTo>
                  <a:lnTo>
                    <a:pt x="258727" y="83857"/>
                  </a:lnTo>
                  <a:lnTo>
                    <a:pt x="257802" y="186577"/>
                  </a:lnTo>
                  <a:close/>
                </a:path>
              </a:pathLst>
            </a:custGeom>
            <a:grpFill/>
            <a:ln w="71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79FDE6D7-CD7D-BDB0-F353-8A4CB85B3AA8}"/>
              </a:ext>
            </a:extLst>
          </p:cNvPr>
          <p:cNvSpPr txBox="1"/>
          <p:nvPr/>
        </p:nvSpPr>
        <p:spPr>
          <a:xfrm>
            <a:off x="4545469" y="5905454"/>
            <a:ext cx="4999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STOP, No more picking up messages. Let’s wait a bit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13A73F6-B12B-C643-5942-415E46C8AE95}"/>
              </a:ext>
            </a:extLst>
          </p:cNvPr>
          <p:cNvCxnSpPr/>
          <p:nvPr/>
        </p:nvCxnSpPr>
        <p:spPr>
          <a:xfrm>
            <a:off x="10119360" y="1152144"/>
            <a:ext cx="48768" cy="5196764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aphic 2">
            <a:extLst>
              <a:ext uri="{FF2B5EF4-FFF2-40B4-BE49-F238E27FC236}">
                <a16:creationId xmlns:a16="http://schemas.microsoft.com/office/drawing/2014/main" id="{6FE9D7E9-0FD1-C9D5-1BC5-5333BF1CBD4A}"/>
              </a:ext>
            </a:extLst>
          </p:cNvPr>
          <p:cNvGrpSpPr>
            <a:grpSpLocks noChangeAspect="1"/>
          </p:cNvGrpSpPr>
          <p:nvPr/>
        </p:nvGrpSpPr>
        <p:grpSpPr>
          <a:xfrm>
            <a:off x="10793488" y="4836867"/>
            <a:ext cx="764878" cy="580441"/>
            <a:chOff x="8064170" y="2679284"/>
            <a:chExt cx="283906" cy="215447"/>
          </a:xfrm>
          <a:solidFill>
            <a:srgbClr val="000000"/>
          </a:solidFill>
        </p:grpSpPr>
        <p:sp>
          <p:nvSpPr>
            <p:cNvPr id="44" name="Freeform 73">
              <a:extLst>
                <a:ext uri="{FF2B5EF4-FFF2-40B4-BE49-F238E27FC236}">
                  <a16:creationId xmlns:a16="http://schemas.microsoft.com/office/drawing/2014/main" id="{CE8C9757-EDB6-B75C-72D0-5404ED6FB291}"/>
                </a:ext>
              </a:extLst>
            </p:cNvPr>
            <p:cNvSpPr/>
            <p:nvPr/>
          </p:nvSpPr>
          <p:spPr>
            <a:xfrm>
              <a:off x="8108146" y="2792981"/>
              <a:ext cx="41686" cy="65061"/>
            </a:xfrm>
            <a:custGeom>
              <a:avLst/>
              <a:gdLst>
                <a:gd name="connsiteX0" fmla="*/ 20808 w 41686"/>
                <a:gd name="connsiteY0" fmla="*/ 0 h 65061"/>
                <a:gd name="connsiteX1" fmla="*/ 0 w 41686"/>
                <a:gd name="connsiteY1" fmla="*/ 20838 h 65061"/>
                <a:gd name="connsiteX2" fmla="*/ 0 w 41686"/>
                <a:gd name="connsiteY2" fmla="*/ 44223 h 65061"/>
                <a:gd name="connsiteX3" fmla="*/ 20808 w 41686"/>
                <a:gd name="connsiteY3" fmla="*/ 65061 h 65061"/>
                <a:gd name="connsiteX4" fmla="*/ 41687 w 41686"/>
                <a:gd name="connsiteY4" fmla="*/ 44223 h 65061"/>
                <a:gd name="connsiteX5" fmla="*/ 41687 w 41686"/>
                <a:gd name="connsiteY5" fmla="*/ 20838 h 65061"/>
                <a:gd name="connsiteX6" fmla="*/ 20808 w 41686"/>
                <a:gd name="connsiteY6" fmla="*/ 0 h 65061"/>
                <a:gd name="connsiteX7" fmla="*/ 32933 w 41686"/>
                <a:gd name="connsiteY7" fmla="*/ 44223 h 65061"/>
                <a:gd name="connsiteX8" fmla="*/ 20808 w 41686"/>
                <a:gd name="connsiteY8" fmla="*/ 56357 h 65061"/>
                <a:gd name="connsiteX9" fmla="*/ 8682 w 41686"/>
                <a:gd name="connsiteY9" fmla="*/ 44223 h 65061"/>
                <a:gd name="connsiteX10" fmla="*/ 8682 w 41686"/>
                <a:gd name="connsiteY10" fmla="*/ 20838 h 65061"/>
                <a:gd name="connsiteX11" fmla="*/ 20808 w 41686"/>
                <a:gd name="connsiteY11" fmla="*/ 8705 h 65061"/>
                <a:gd name="connsiteX12" fmla="*/ 32933 w 41686"/>
                <a:gd name="connsiteY12" fmla="*/ 20838 h 65061"/>
                <a:gd name="connsiteX13" fmla="*/ 32933 w 41686"/>
                <a:gd name="connsiteY13" fmla="*/ 44223 h 65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86" h="65061">
                  <a:moveTo>
                    <a:pt x="20808" y="0"/>
                  </a:moveTo>
                  <a:cubicBezTo>
                    <a:pt x="9327" y="0"/>
                    <a:pt x="0" y="9348"/>
                    <a:pt x="0" y="20838"/>
                  </a:cubicBezTo>
                  <a:lnTo>
                    <a:pt x="0" y="44223"/>
                  </a:lnTo>
                  <a:cubicBezTo>
                    <a:pt x="0" y="55714"/>
                    <a:pt x="9327" y="65061"/>
                    <a:pt x="20808" y="65061"/>
                  </a:cubicBezTo>
                  <a:cubicBezTo>
                    <a:pt x="32287" y="65061"/>
                    <a:pt x="41687" y="55714"/>
                    <a:pt x="41687" y="44223"/>
                  </a:cubicBezTo>
                  <a:lnTo>
                    <a:pt x="41687" y="20838"/>
                  </a:lnTo>
                  <a:cubicBezTo>
                    <a:pt x="41687" y="9348"/>
                    <a:pt x="32287" y="0"/>
                    <a:pt x="20808" y="0"/>
                  </a:cubicBezTo>
                  <a:close/>
                  <a:moveTo>
                    <a:pt x="32933" y="44223"/>
                  </a:moveTo>
                  <a:cubicBezTo>
                    <a:pt x="32933" y="50915"/>
                    <a:pt x="27480" y="56357"/>
                    <a:pt x="20808" y="56357"/>
                  </a:cubicBezTo>
                  <a:cubicBezTo>
                    <a:pt x="14135" y="56357"/>
                    <a:pt x="8682" y="50915"/>
                    <a:pt x="8682" y="44223"/>
                  </a:cubicBezTo>
                  <a:lnTo>
                    <a:pt x="8682" y="20838"/>
                  </a:lnTo>
                  <a:cubicBezTo>
                    <a:pt x="8682" y="14147"/>
                    <a:pt x="14135" y="8705"/>
                    <a:pt x="20808" y="8705"/>
                  </a:cubicBezTo>
                  <a:cubicBezTo>
                    <a:pt x="27480" y="8705"/>
                    <a:pt x="32933" y="14147"/>
                    <a:pt x="32933" y="20838"/>
                  </a:cubicBezTo>
                  <a:lnTo>
                    <a:pt x="32933" y="44223"/>
                  </a:ln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 74">
              <a:extLst>
                <a:ext uri="{FF2B5EF4-FFF2-40B4-BE49-F238E27FC236}">
                  <a16:creationId xmlns:a16="http://schemas.microsoft.com/office/drawing/2014/main" id="{8710E770-4B20-1EEE-672E-73106E377CE7}"/>
                </a:ext>
              </a:extLst>
            </p:cNvPr>
            <p:cNvSpPr/>
            <p:nvPr/>
          </p:nvSpPr>
          <p:spPr>
            <a:xfrm>
              <a:off x="8162317" y="2792981"/>
              <a:ext cx="39964" cy="65061"/>
            </a:xfrm>
            <a:custGeom>
              <a:avLst/>
              <a:gdLst>
                <a:gd name="connsiteX0" fmla="*/ 20879 w 39964"/>
                <a:gd name="connsiteY0" fmla="*/ 0 h 65061"/>
                <a:gd name="connsiteX1" fmla="*/ 4377 w 39964"/>
                <a:gd name="connsiteY1" fmla="*/ 0 h 65061"/>
                <a:gd name="connsiteX2" fmla="*/ 0 w 39964"/>
                <a:gd name="connsiteY2" fmla="*/ 4353 h 65061"/>
                <a:gd name="connsiteX3" fmla="*/ 0 w 39964"/>
                <a:gd name="connsiteY3" fmla="*/ 60709 h 65061"/>
                <a:gd name="connsiteX4" fmla="*/ 4377 w 39964"/>
                <a:gd name="connsiteY4" fmla="*/ 65061 h 65061"/>
                <a:gd name="connsiteX5" fmla="*/ 8754 w 39964"/>
                <a:gd name="connsiteY5" fmla="*/ 60709 h 65061"/>
                <a:gd name="connsiteX6" fmla="*/ 8754 w 39964"/>
                <a:gd name="connsiteY6" fmla="*/ 38224 h 65061"/>
                <a:gd name="connsiteX7" fmla="*/ 20879 w 39964"/>
                <a:gd name="connsiteY7" fmla="*/ 38224 h 65061"/>
                <a:gd name="connsiteX8" fmla="*/ 39965 w 39964"/>
                <a:gd name="connsiteY8" fmla="*/ 19112 h 65061"/>
                <a:gd name="connsiteX9" fmla="*/ 20879 w 39964"/>
                <a:gd name="connsiteY9" fmla="*/ 0 h 65061"/>
                <a:gd name="connsiteX10" fmla="*/ 20879 w 39964"/>
                <a:gd name="connsiteY10" fmla="*/ 29520 h 65061"/>
                <a:gd name="connsiteX11" fmla="*/ 8754 w 39964"/>
                <a:gd name="connsiteY11" fmla="*/ 29520 h 65061"/>
                <a:gd name="connsiteX12" fmla="*/ 8754 w 39964"/>
                <a:gd name="connsiteY12" fmla="*/ 8705 h 65061"/>
                <a:gd name="connsiteX13" fmla="*/ 20879 w 39964"/>
                <a:gd name="connsiteY13" fmla="*/ 8705 h 65061"/>
                <a:gd name="connsiteX14" fmla="*/ 31283 w 39964"/>
                <a:gd name="connsiteY14" fmla="*/ 19112 h 65061"/>
                <a:gd name="connsiteX15" fmla="*/ 20879 w 39964"/>
                <a:gd name="connsiteY15" fmla="*/ 29520 h 65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964" h="65061">
                  <a:moveTo>
                    <a:pt x="20879" y="0"/>
                  </a:moveTo>
                  <a:lnTo>
                    <a:pt x="4377" y="0"/>
                  </a:lnTo>
                  <a:cubicBezTo>
                    <a:pt x="1937" y="0"/>
                    <a:pt x="0" y="1948"/>
                    <a:pt x="0" y="4353"/>
                  </a:cubicBezTo>
                  <a:lnTo>
                    <a:pt x="0" y="60709"/>
                  </a:lnTo>
                  <a:cubicBezTo>
                    <a:pt x="0" y="63113"/>
                    <a:pt x="1937" y="65061"/>
                    <a:pt x="4377" y="65061"/>
                  </a:cubicBezTo>
                  <a:cubicBezTo>
                    <a:pt x="6745" y="65061"/>
                    <a:pt x="8754" y="63113"/>
                    <a:pt x="8754" y="60709"/>
                  </a:cubicBezTo>
                  <a:lnTo>
                    <a:pt x="8754" y="38224"/>
                  </a:lnTo>
                  <a:lnTo>
                    <a:pt x="20879" y="38224"/>
                  </a:lnTo>
                  <a:cubicBezTo>
                    <a:pt x="31355" y="38224"/>
                    <a:pt x="39965" y="29650"/>
                    <a:pt x="39965" y="19112"/>
                  </a:cubicBezTo>
                  <a:cubicBezTo>
                    <a:pt x="39965" y="8573"/>
                    <a:pt x="31355" y="0"/>
                    <a:pt x="20879" y="0"/>
                  </a:cubicBezTo>
                  <a:close/>
                  <a:moveTo>
                    <a:pt x="20879" y="29520"/>
                  </a:moveTo>
                  <a:lnTo>
                    <a:pt x="8754" y="29520"/>
                  </a:lnTo>
                  <a:lnTo>
                    <a:pt x="8754" y="8705"/>
                  </a:lnTo>
                  <a:lnTo>
                    <a:pt x="20879" y="8705"/>
                  </a:lnTo>
                  <a:cubicBezTo>
                    <a:pt x="26619" y="8705"/>
                    <a:pt x="31283" y="13374"/>
                    <a:pt x="31283" y="19112"/>
                  </a:cubicBezTo>
                  <a:cubicBezTo>
                    <a:pt x="31283" y="24851"/>
                    <a:pt x="26619" y="29520"/>
                    <a:pt x="20879" y="29520"/>
                  </a:cubicBez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 75">
              <a:extLst>
                <a:ext uri="{FF2B5EF4-FFF2-40B4-BE49-F238E27FC236}">
                  <a16:creationId xmlns:a16="http://schemas.microsoft.com/office/drawing/2014/main" id="{938BEA46-A3F0-6B5C-AFB5-F372865FB3E2}"/>
                </a:ext>
              </a:extLst>
            </p:cNvPr>
            <p:cNvSpPr/>
            <p:nvPr/>
          </p:nvSpPr>
          <p:spPr>
            <a:xfrm>
              <a:off x="8263556" y="2792981"/>
              <a:ext cx="40538" cy="65062"/>
            </a:xfrm>
            <a:custGeom>
              <a:avLst/>
              <a:gdLst>
                <a:gd name="connsiteX0" fmla="*/ 36161 w 40538"/>
                <a:gd name="connsiteY0" fmla="*/ 1 h 65062"/>
                <a:gd name="connsiteX1" fmla="*/ 31857 w 40538"/>
                <a:gd name="connsiteY1" fmla="*/ 4354 h 65062"/>
                <a:gd name="connsiteX2" fmla="*/ 31857 w 40538"/>
                <a:gd name="connsiteY2" fmla="*/ 44172 h 65062"/>
                <a:gd name="connsiteX3" fmla="*/ 8108 w 40538"/>
                <a:gd name="connsiteY3" fmla="*/ 2211 h 65062"/>
                <a:gd name="connsiteX4" fmla="*/ 3228 w 40538"/>
                <a:gd name="connsiteY4" fmla="*/ 145 h 65062"/>
                <a:gd name="connsiteX5" fmla="*/ 0 w 40538"/>
                <a:gd name="connsiteY5" fmla="*/ 4354 h 65062"/>
                <a:gd name="connsiteX6" fmla="*/ 0 w 40538"/>
                <a:gd name="connsiteY6" fmla="*/ 60710 h 65062"/>
                <a:gd name="connsiteX7" fmla="*/ 4305 w 40538"/>
                <a:gd name="connsiteY7" fmla="*/ 65062 h 65062"/>
                <a:gd name="connsiteX8" fmla="*/ 8681 w 40538"/>
                <a:gd name="connsiteY8" fmla="*/ 60710 h 65062"/>
                <a:gd name="connsiteX9" fmla="*/ 8681 w 40538"/>
                <a:gd name="connsiteY9" fmla="*/ 20891 h 65062"/>
                <a:gd name="connsiteX10" fmla="*/ 32431 w 40538"/>
                <a:gd name="connsiteY10" fmla="*/ 62851 h 65062"/>
                <a:gd name="connsiteX11" fmla="*/ 36161 w 40538"/>
                <a:gd name="connsiteY11" fmla="*/ 65062 h 65062"/>
                <a:gd name="connsiteX12" fmla="*/ 37310 w 40538"/>
                <a:gd name="connsiteY12" fmla="*/ 64919 h 65062"/>
                <a:gd name="connsiteX13" fmla="*/ 40539 w 40538"/>
                <a:gd name="connsiteY13" fmla="*/ 60710 h 65062"/>
                <a:gd name="connsiteX14" fmla="*/ 40539 w 40538"/>
                <a:gd name="connsiteY14" fmla="*/ 4354 h 65062"/>
                <a:gd name="connsiteX15" fmla="*/ 36161 w 40538"/>
                <a:gd name="connsiteY15" fmla="*/ 1 h 65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538" h="65062">
                  <a:moveTo>
                    <a:pt x="36161" y="1"/>
                  </a:moveTo>
                  <a:cubicBezTo>
                    <a:pt x="33794" y="1"/>
                    <a:pt x="31857" y="1949"/>
                    <a:pt x="31857" y="4354"/>
                  </a:cubicBezTo>
                  <a:lnTo>
                    <a:pt x="31857" y="44172"/>
                  </a:lnTo>
                  <a:lnTo>
                    <a:pt x="8108" y="2211"/>
                  </a:lnTo>
                  <a:cubicBezTo>
                    <a:pt x="7175" y="490"/>
                    <a:pt x="5094" y="-362"/>
                    <a:pt x="3228" y="145"/>
                  </a:cubicBezTo>
                  <a:cubicBezTo>
                    <a:pt x="1291" y="648"/>
                    <a:pt x="0" y="2376"/>
                    <a:pt x="0" y="4354"/>
                  </a:cubicBezTo>
                  <a:lnTo>
                    <a:pt x="0" y="60710"/>
                  </a:lnTo>
                  <a:cubicBezTo>
                    <a:pt x="0" y="63114"/>
                    <a:pt x="1937" y="65062"/>
                    <a:pt x="4305" y="65062"/>
                  </a:cubicBezTo>
                  <a:cubicBezTo>
                    <a:pt x="6744" y="65062"/>
                    <a:pt x="8681" y="63114"/>
                    <a:pt x="8681" y="60710"/>
                  </a:cubicBezTo>
                  <a:lnTo>
                    <a:pt x="8681" y="20891"/>
                  </a:lnTo>
                  <a:lnTo>
                    <a:pt x="32431" y="62851"/>
                  </a:lnTo>
                  <a:cubicBezTo>
                    <a:pt x="33148" y="64243"/>
                    <a:pt x="34655" y="65062"/>
                    <a:pt x="36161" y="65062"/>
                  </a:cubicBezTo>
                  <a:cubicBezTo>
                    <a:pt x="36520" y="65062"/>
                    <a:pt x="36951" y="65017"/>
                    <a:pt x="37310" y="64919"/>
                  </a:cubicBezTo>
                  <a:cubicBezTo>
                    <a:pt x="39175" y="64416"/>
                    <a:pt x="40539" y="62687"/>
                    <a:pt x="40539" y="60710"/>
                  </a:cubicBezTo>
                  <a:lnTo>
                    <a:pt x="40539" y="4354"/>
                  </a:lnTo>
                  <a:cubicBezTo>
                    <a:pt x="40539" y="1949"/>
                    <a:pt x="38601" y="1"/>
                    <a:pt x="36161" y="1"/>
                  </a:cubicBez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 76">
              <a:extLst>
                <a:ext uri="{FF2B5EF4-FFF2-40B4-BE49-F238E27FC236}">
                  <a16:creationId xmlns:a16="http://schemas.microsoft.com/office/drawing/2014/main" id="{30FA7C5F-626D-3A7C-4B56-98F1966A5D30}"/>
                </a:ext>
              </a:extLst>
            </p:cNvPr>
            <p:cNvSpPr/>
            <p:nvPr/>
          </p:nvSpPr>
          <p:spPr>
            <a:xfrm>
              <a:off x="8214623" y="2792981"/>
              <a:ext cx="36520" cy="65061"/>
            </a:xfrm>
            <a:custGeom>
              <a:avLst/>
              <a:gdLst>
                <a:gd name="connsiteX0" fmla="*/ 32143 w 36520"/>
                <a:gd name="connsiteY0" fmla="*/ 8705 h 65061"/>
                <a:gd name="connsiteX1" fmla="*/ 36521 w 36520"/>
                <a:gd name="connsiteY1" fmla="*/ 4353 h 65061"/>
                <a:gd name="connsiteX2" fmla="*/ 32143 w 36520"/>
                <a:gd name="connsiteY2" fmla="*/ 0 h 65061"/>
                <a:gd name="connsiteX3" fmla="*/ 4377 w 36520"/>
                <a:gd name="connsiteY3" fmla="*/ 0 h 65061"/>
                <a:gd name="connsiteX4" fmla="*/ 0 w 36520"/>
                <a:gd name="connsiteY4" fmla="*/ 4353 h 65061"/>
                <a:gd name="connsiteX5" fmla="*/ 0 w 36520"/>
                <a:gd name="connsiteY5" fmla="*/ 60709 h 65061"/>
                <a:gd name="connsiteX6" fmla="*/ 4377 w 36520"/>
                <a:gd name="connsiteY6" fmla="*/ 65061 h 65061"/>
                <a:gd name="connsiteX7" fmla="*/ 32143 w 36520"/>
                <a:gd name="connsiteY7" fmla="*/ 65061 h 65061"/>
                <a:gd name="connsiteX8" fmla="*/ 36521 w 36520"/>
                <a:gd name="connsiteY8" fmla="*/ 60709 h 65061"/>
                <a:gd name="connsiteX9" fmla="*/ 32143 w 36520"/>
                <a:gd name="connsiteY9" fmla="*/ 56357 h 65061"/>
                <a:gd name="connsiteX10" fmla="*/ 8753 w 36520"/>
                <a:gd name="connsiteY10" fmla="*/ 56357 h 65061"/>
                <a:gd name="connsiteX11" fmla="*/ 8753 w 36520"/>
                <a:gd name="connsiteY11" fmla="*/ 36882 h 65061"/>
                <a:gd name="connsiteX12" fmla="*/ 22816 w 36520"/>
                <a:gd name="connsiteY12" fmla="*/ 36882 h 65061"/>
                <a:gd name="connsiteX13" fmla="*/ 27193 w 36520"/>
                <a:gd name="connsiteY13" fmla="*/ 32532 h 65061"/>
                <a:gd name="connsiteX14" fmla="*/ 22816 w 36520"/>
                <a:gd name="connsiteY14" fmla="*/ 28179 h 65061"/>
                <a:gd name="connsiteX15" fmla="*/ 8753 w 36520"/>
                <a:gd name="connsiteY15" fmla="*/ 28179 h 65061"/>
                <a:gd name="connsiteX16" fmla="*/ 8753 w 36520"/>
                <a:gd name="connsiteY16" fmla="*/ 8705 h 65061"/>
                <a:gd name="connsiteX17" fmla="*/ 32143 w 36520"/>
                <a:gd name="connsiteY17" fmla="*/ 8705 h 65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520" h="65061">
                  <a:moveTo>
                    <a:pt x="32143" y="8705"/>
                  </a:moveTo>
                  <a:cubicBezTo>
                    <a:pt x="34583" y="8705"/>
                    <a:pt x="36521" y="6756"/>
                    <a:pt x="36521" y="4353"/>
                  </a:cubicBezTo>
                  <a:cubicBezTo>
                    <a:pt x="36521" y="1948"/>
                    <a:pt x="34583" y="0"/>
                    <a:pt x="32143" y="0"/>
                  </a:cubicBezTo>
                  <a:lnTo>
                    <a:pt x="4377" y="0"/>
                  </a:lnTo>
                  <a:cubicBezTo>
                    <a:pt x="2009" y="0"/>
                    <a:pt x="0" y="1948"/>
                    <a:pt x="0" y="4353"/>
                  </a:cubicBezTo>
                  <a:lnTo>
                    <a:pt x="0" y="60709"/>
                  </a:lnTo>
                  <a:cubicBezTo>
                    <a:pt x="0" y="63113"/>
                    <a:pt x="2009" y="65061"/>
                    <a:pt x="4377" y="65061"/>
                  </a:cubicBezTo>
                  <a:lnTo>
                    <a:pt x="32143" y="65061"/>
                  </a:lnTo>
                  <a:cubicBezTo>
                    <a:pt x="34583" y="65061"/>
                    <a:pt x="36521" y="63113"/>
                    <a:pt x="36521" y="60709"/>
                  </a:cubicBezTo>
                  <a:cubicBezTo>
                    <a:pt x="36521" y="58307"/>
                    <a:pt x="34583" y="56357"/>
                    <a:pt x="32143" y="56357"/>
                  </a:cubicBezTo>
                  <a:lnTo>
                    <a:pt x="8753" y="56357"/>
                  </a:lnTo>
                  <a:lnTo>
                    <a:pt x="8753" y="36882"/>
                  </a:lnTo>
                  <a:lnTo>
                    <a:pt x="22816" y="36882"/>
                  </a:lnTo>
                  <a:cubicBezTo>
                    <a:pt x="25184" y="36882"/>
                    <a:pt x="27193" y="34934"/>
                    <a:pt x="27193" y="32532"/>
                  </a:cubicBezTo>
                  <a:cubicBezTo>
                    <a:pt x="27193" y="30128"/>
                    <a:pt x="25184" y="28179"/>
                    <a:pt x="22816" y="28179"/>
                  </a:cubicBezTo>
                  <a:lnTo>
                    <a:pt x="8753" y="28179"/>
                  </a:lnTo>
                  <a:lnTo>
                    <a:pt x="8753" y="8705"/>
                  </a:lnTo>
                  <a:lnTo>
                    <a:pt x="32143" y="8705"/>
                  </a:ln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 77">
              <a:extLst>
                <a:ext uri="{FF2B5EF4-FFF2-40B4-BE49-F238E27FC236}">
                  <a16:creationId xmlns:a16="http://schemas.microsoft.com/office/drawing/2014/main" id="{A623FC07-4C73-2FDA-255B-E944D2F79B56}"/>
                </a:ext>
              </a:extLst>
            </p:cNvPr>
            <p:cNvSpPr/>
            <p:nvPr/>
          </p:nvSpPr>
          <p:spPr>
            <a:xfrm>
              <a:off x="8064170" y="2679284"/>
              <a:ext cx="283906" cy="215447"/>
            </a:xfrm>
            <a:custGeom>
              <a:avLst/>
              <a:gdLst>
                <a:gd name="connsiteX0" fmla="*/ 264966 w 283906"/>
                <a:gd name="connsiteY0" fmla="*/ 77008 h 215447"/>
                <a:gd name="connsiteX1" fmla="*/ 220767 w 283906"/>
                <a:gd name="connsiteY1" fmla="*/ 77008 h 215447"/>
                <a:gd name="connsiteX2" fmla="*/ 145000 w 283906"/>
                <a:gd name="connsiteY2" fmla="*/ 1224 h 215447"/>
                <a:gd name="connsiteX3" fmla="*/ 138901 w 283906"/>
                <a:gd name="connsiteY3" fmla="*/ 1224 h 215447"/>
                <a:gd name="connsiteX4" fmla="*/ 63133 w 283906"/>
                <a:gd name="connsiteY4" fmla="*/ 77008 h 215447"/>
                <a:gd name="connsiteX5" fmla="*/ 18935 w 283906"/>
                <a:gd name="connsiteY5" fmla="*/ 77008 h 215447"/>
                <a:gd name="connsiteX6" fmla="*/ 0 w 283906"/>
                <a:gd name="connsiteY6" fmla="*/ 95922 h 215447"/>
                <a:gd name="connsiteX7" fmla="*/ 0 w 283906"/>
                <a:gd name="connsiteY7" fmla="*/ 196534 h 215447"/>
                <a:gd name="connsiteX8" fmla="*/ 18935 w 283906"/>
                <a:gd name="connsiteY8" fmla="*/ 215448 h 215447"/>
                <a:gd name="connsiteX9" fmla="*/ 264966 w 283906"/>
                <a:gd name="connsiteY9" fmla="*/ 215448 h 215447"/>
                <a:gd name="connsiteX10" fmla="*/ 283907 w 283906"/>
                <a:gd name="connsiteY10" fmla="*/ 196534 h 215447"/>
                <a:gd name="connsiteX11" fmla="*/ 283907 w 283906"/>
                <a:gd name="connsiteY11" fmla="*/ 95922 h 215447"/>
                <a:gd name="connsiteX12" fmla="*/ 264966 w 283906"/>
                <a:gd name="connsiteY12" fmla="*/ 77008 h 215447"/>
                <a:gd name="connsiteX13" fmla="*/ 141914 w 283906"/>
                <a:gd name="connsiteY13" fmla="*/ 10458 h 215447"/>
                <a:gd name="connsiteX14" fmla="*/ 208498 w 283906"/>
                <a:gd name="connsiteY14" fmla="*/ 77008 h 215447"/>
                <a:gd name="connsiteX15" fmla="*/ 75402 w 283906"/>
                <a:gd name="connsiteY15" fmla="*/ 77008 h 215447"/>
                <a:gd name="connsiteX16" fmla="*/ 141914 w 283906"/>
                <a:gd name="connsiteY16" fmla="*/ 10458 h 215447"/>
                <a:gd name="connsiteX17" fmla="*/ 275153 w 283906"/>
                <a:gd name="connsiteY17" fmla="*/ 196534 h 215447"/>
                <a:gd name="connsiteX18" fmla="*/ 264966 w 283906"/>
                <a:gd name="connsiteY18" fmla="*/ 206747 h 215447"/>
                <a:gd name="connsiteX19" fmla="*/ 18935 w 283906"/>
                <a:gd name="connsiteY19" fmla="*/ 206747 h 215447"/>
                <a:gd name="connsiteX20" fmla="*/ 8675 w 283906"/>
                <a:gd name="connsiteY20" fmla="*/ 196534 h 215447"/>
                <a:gd name="connsiteX21" fmla="*/ 8675 w 283906"/>
                <a:gd name="connsiteY21" fmla="*/ 95922 h 215447"/>
                <a:gd name="connsiteX22" fmla="*/ 18935 w 283906"/>
                <a:gd name="connsiteY22" fmla="*/ 85711 h 215447"/>
                <a:gd name="connsiteX23" fmla="*/ 264966 w 283906"/>
                <a:gd name="connsiteY23" fmla="*/ 85711 h 215447"/>
                <a:gd name="connsiteX24" fmla="*/ 275153 w 283906"/>
                <a:gd name="connsiteY24" fmla="*/ 95922 h 215447"/>
                <a:gd name="connsiteX25" fmla="*/ 275153 w 283906"/>
                <a:gd name="connsiteY25" fmla="*/ 196534 h 2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3906" h="215447">
                  <a:moveTo>
                    <a:pt x="264966" y="77008"/>
                  </a:moveTo>
                  <a:lnTo>
                    <a:pt x="220767" y="77008"/>
                  </a:lnTo>
                  <a:lnTo>
                    <a:pt x="145000" y="1224"/>
                  </a:lnTo>
                  <a:cubicBezTo>
                    <a:pt x="143421" y="-407"/>
                    <a:pt x="140479" y="-409"/>
                    <a:pt x="138901" y="1224"/>
                  </a:cubicBezTo>
                  <a:lnTo>
                    <a:pt x="63133" y="77008"/>
                  </a:lnTo>
                  <a:lnTo>
                    <a:pt x="18935" y="77008"/>
                  </a:lnTo>
                  <a:cubicBezTo>
                    <a:pt x="8459" y="77008"/>
                    <a:pt x="0" y="85494"/>
                    <a:pt x="0" y="95922"/>
                  </a:cubicBezTo>
                  <a:lnTo>
                    <a:pt x="0" y="196534"/>
                  </a:lnTo>
                  <a:cubicBezTo>
                    <a:pt x="0" y="206964"/>
                    <a:pt x="8459" y="215448"/>
                    <a:pt x="18935" y="215448"/>
                  </a:cubicBezTo>
                  <a:lnTo>
                    <a:pt x="264966" y="215448"/>
                  </a:lnTo>
                  <a:cubicBezTo>
                    <a:pt x="275441" y="215448"/>
                    <a:pt x="283907" y="206964"/>
                    <a:pt x="283907" y="196534"/>
                  </a:cubicBezTo>
                  <a:lnTo>
                    <a:pt x="283907" y="95922"/>
                  </a:lnTo>
                  <a:cubicBezTo>
                    <a:pt x="283907" y="85494"/>
                    <a:pt x="275441" y="77008"/>
                    <a:pt x="264966" y="77008"/>
                  </a:cubicBezTo>
                  <a:close/>
                  <a:moveTo>
                    <a:pt x="141914" y="10458"/>
                  </a:moveTo>
                  <a:lnTo>
                    <a:pt x="208498" y="77008"/>
                  </a:lnTo>
                  <a:lnTo>
                    <a:pt x="75402" y="77008"/>
                  </a:lnTo>
                  <a:lnTo>
                    <a:pt x="141914" y="10458"/>
                  </a:lnTo>
                  <a:close/>
                  <a:moveTo>
                    <a:pt x="275153" y="196534"/>
                  </a:moveTo>
                  <a:cubicBezTo>
                    <a:pt x="275153" y="202165"/>
                    <a:pt x="270633" y="206747"/>
                    <a:pt x="264966" y="206747"/>
                  </a:cubicBezTo>
                  <a:lnTo>
                    <a:pt x="18935" y="206747"/>
                  </a:lnTo>
                  <a:cubicBezTo>
                    <a:pt x="13267" y="206747"/>
                    <a:pt x="8675" y="202165"/>
                    <a:pt x="8675" y="196534"/>
                  </a:cubicBezTo>
                  <a:lnTo>
                    <a:pt x="8675" y="95922"/>
                  </a:lnTo>
                  <a:cubicBezTo>
                    <a:pt x="8675" y="90291"/>
                    <a:pt x="13267" y="85711"/>
                    <a:pt x="18935" y="85711"/>
                  </a:cubicBezTo>
                  <a:lnTo>
                    <a:pt x="264966" y="85711"/>
                  </a:lnTo>
                  <a:cubicBezTo>
                    <a:pt x="270633" y="85711"/>
                    <a:pt x="275153" y="90291"/>
                    <a:pt x="275153" y="95922"/>
                  </a:cubicBezTo>
                  <a:lnTo>
                    <a:pt x="275153" y="196534"/>
                  </a:ln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9" name="Graphic 2">
            <a:extLst>
              <a:ext uri="{FF2B5EF4-FFF2-40B4-BE49-F238E27FC236}">
                <a16:creationId xmlns:a16="http://schemas.microsoft.com/office/drawing/2014/main" id="{5CC1965A-41FB-864B-E499-2603C560D039}"/>
              </a:ext>
            </a:extLst>
          </p:cNvPr>
          <p:cNvGrpSpPr>
            <a:grpSpLocks noChangeAspect="1"/>
          </p:cNvGrpSpPr>
          <p:nvPr/>
        </p:nvGrpSpPr>
        <p:grpSpPr>
          <a:xfrm>
            <a:off x="10777108" y="2269830"/>
            <a:ext cx="764878" cy="582639"/>
            <a:chOff x="8763796" y="2679284"/>
            <a:chExt cx="316991" cy="215447"/>
          </a:xfrm>
          <a:solidFill>
            <a:srgbClr val="000000"/>
          </a:solidFill>
        </p:grpSpPr>
        <p:sp>
          <p:nvSpPr>
            <p:cNvPr id="50" name="Freeform 66">
              <a:extLst>
                <a:ext uri="{FF2B5EF4-FFF2-40B4-BE49-F238E27FC236}">
                  <a16:creationId xmlns:a16="http://schemas.microsoft.com/office/drawing/2014/main" id="{F522A18A-6163-5F67-258D-57F35155381C}"/>
                </a:ext>
              </a:extLst>
            </p:cNvPr>
            <p:cNvSpPr/>
            <p:nvPr/>
          </p:nvSpPr>
          <p:spPr>
            <a:xfrm>
              <a:off x="8902201" y="2792981"/>
              <a:ext cx="41614" cy="65061"/>
            </a:xfrm>
            <a:custGeom>
              <a:avLst/>
              <a:gdLst>
                <a:gd name="connsiteX0" fmla="*/ 20807 w 41614"/>
                <a:gd name="connsiteY0" fmla="*/ 0 h 65061"/>
                <a:gd name="connsiteX1" fmla="*/ 0 w 41614"/>
                <a:gd name="connsiteY1" fmla="*/ 20838 h 65061"/>
                <a:gd name="connsiteX2" fmla="*/ 0 w 41614"/>
                <a:gd name="connsiteY2" fmla="*/ 44223 h 65061"/>
                <a:gd name="connsiteX3" fmla="*/ 20807 w 41614"/>
                <a:gd name="connsiteY3" fmla="*/ 65061 h 65061"/>
                <a:gd name="connsiteX4" fmla="*/ 41614 w 41614"/>
                <a:gd name="connsiteY4" fmla="*/ 44223 h 65061"/>
                <a:gd name="connsiteX5" fmla="*/ 41614 w 41614"/>
                <a:gd name="connsiteY5" fmla="*/ 20838 h 65061"/>
                <a:gd name="connsiteX6" fmla="*/ 20807 w 41614"/>
                <a:gd name="connsiteY6" fmla="*/ 0 h 65061"/>
                <a:gd name="connsiteX7" fmla="*/ 32933 w 41614"/>
                <a:gd name="connsiteY7" fmla="*/ 44223 h 65061"/>
                <a:gd name="connsiteX8" fmla="*/ 20807 w 41614"/>
                <a:gd name="connsiteY8" fmla="*/ 56357 h 65061"/>
                <a:gd name="connsiteX9" fmla="*/ 8681 w 41614"/>
                <a:gd name="connsiteY9" fmla="*/ 44223 h 65061"/>
                <a:gd name="connsiteX10" fmla="*/ 8681 w 41614"/>
                <a:gd name="connsiteY10" fmla="*/ 20838 h 65061"/>
                <a:gd name="connsiteX11" fmla="*/ 20807 w 41614"/>
                <a:gd name="connsiteY11" fmla="*/ 8705 h 65061"/>
                <a:gd name="connsiteX12" fmla="*/ 32933 w 41614"/>
                <a:gd name="connsiteY12" fmla="*/ 20838 h 65061"/>
                <a:gd name="connsiteX13" fmla="*/ 32933 w 41614"/>
                <a:gd name="connsiteY13" fmla="*/ 44223 h 65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14" h="65061">
                  <a:moveTo>
                    <a:pt x="20807" y="0"/>
                  </a:moveTo>
                  <a:cubicBezTo>
                    <a:pt x="9327" y="0"/>
                    <a:pt x="0" y="9348"/>
                    <a:pt x="0" y="20838"/>
                  </a:cubicBezTo>
                  <a:lnTo>
                    <a:pt x="0" y="44223"/>
                  </a:lnTo>
                  <a:cubicBezTo>
                    <a:pt x="0" y="55714"/>
                    <a:pt x="9327" y="65061"/>
                    <a:pt x="20807" y="65061"/>
                  </a:cubicBezTo>
                  <a:cubicBezTo>
                    <a:pt x="32287" y="65061"/>
                    <a:pt x="41614" y="55714"/>
                    <a:pt x="41614" y="44223"/>
                  </a:cubicBezTo>
                  <a:lnTo>
                    <a:pt x="41614" y="20838"/>
                  </a:lnTo>
                  <a:cubicBezTo>
                    <a:pt x="41614" y="9348"/>
                    <a:pt x="32287" y="0"/>
                    <a:pt x="20807" y="0"/>
                  </a:cubicBezTo>
                  <a:close/>
                  <a:moveTo>
                    <a:pt x="32933" y="44223"/>
                  </a:moveTo>
                  <a:cubicBezTo>
                    <a:pt x="32933" y="50915"/>
                    <a:pt x="27480" y="56357"/>
                    <a:pt x="20807" y="56357"/>
                  </a:cubicBezTo>
                  <a:cubicBezTo>
                    <a:pt x="14135" y="56357"/>
                    <a:pt x="8681" y="50915"/>
                    <a:pt x="8681" y="44223"/>
                  </a:cubicBezTo>
                  <a:lnTo>
                    <a:pt x="8681" y="20838"/>
                  </a:lnTo>
                  <a:cubicBezTo>
                    <a:pt x="8681" y="14147"/>
                    <a:pt x="14135" y="8705"/>
                    <a:pt x="20807" y="8705"/>
                  </a:cubicBezTo>
                  <a:cubicBezTo>
                    <a:pt x="27480" y="8705"/>
                    <a:pt x="32933" y="14147"/>
                    <a:pt x="32933" y="20838"/>
                  </a:cubicBezTo>
                  <a:lnTo>
                    <a:pt x="32933" y="44223"/>
                  </a:ln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 67">
              <a:extLst>
                <a:ext uri="{FF2B5EF4-FFF2-40B4-BE49-F238E27FC236}">
                  <a16:creationId xmlns:a16="http://schemas.microsoft.com/office/drawing/2014/main" id="{AE95896A-4FB7-D80B-FE7B-9C74765D8FC6}"/>
                </a:ext>
              </a:extLst>
            </p:cNvPr>
            <p:cNvSpPr/>
            <p:nvPr/>
          </p:nvSpPr>
          <p:spPr>
            <a:xfrm>
              <a:off x="8807205" y="2792981"/>
              <a:ext cx="39286" cy="65061"/>
            </a:xfrm>
            <a:custGeom>
              <a:avLst/>
              <a:gdLst>
                <a:gd name="connsiteX0" fmla="*/ 20879 w 39286"/>
                <a:gd name="connsiteY0" fmla="*/ 8705 h 65061"/>
                <a:gd name="connsiteX1" fmla="*/ 31211 w 39286"/>
                <a:gd name="connsiteY1" fmla="*/ 14548 h 65061"/>
                <a:gd name="connsiteX2" fmla="*/ 37166 w 39286"/>
                <a:gd name="connsiteY2" fmla="*/ 16009 h 65061"/>
                <a:gd name="connsiteX3" fmla="*/ 38672 w 39286"/>
                <a:gd name="connsiteY3" fmla="*/ 10031 h 65061"/>
                <a:gd name="connsiteX4" fmla="*/ 20879 w 39286"/>
                <a:gd name="connsiteY4" fmla="*/ 0 h 65061"/>
                <a:gd name="connsiteX5" fmla="*/ 0 w 39286"/>
                <a:gd name="connsiteY5" fmla="*/ 20838 h 65061"/>
                <a:gd name="connsiteX6" fmla="*/ 0 w 39286"/>
                <a:gd name="connsiteY6" fmla="*/ 44223 h 65061"/>
                <a:gd name="connsiteX7" fmla="*/ 20879 w 39286"/>
                <a:gd name="connsiteY7" fmla="*/ 65061 h 65061"/>
                <a:gd name="connsiteX8" fmla="*/ 38672 w 39286"/>
                <a:gd name="connsiteY8" fmla="*/ 55032 h 65061"/>
                <a:gd name="connsiteX9" fmla="*/ 37166 w 39286"/>
                <a:gd name="connsiteY9" fmla="*/ 49052 h 65061"/>
                <a:gd name="connsiteX10" fmla="*/ 31211 w 39286"/>
                <a:gd name="connsiteY10" fmla="*/ 50514 h 65061"/>
                <a:gd name="connsiteX11" fmla="*/ 20879 w 39286"/>
                <a:gd name="connsiteY11" fmla="*/ 56357 h 65061"/>
                <a:gd name="connsiteX12" fmla="*/ 8681 w 39286"/>
                <a:gd name="connsiteY12" fmla="*/ 44223 h 65061"/>
                <a:gd name="connsiteX13" fmla="*/ 8681 w 39286"/>
                <a:gd name="connsiteY13" fmla="*/ 20838 h 65061"/>
                <a:gd name="connsiteX14" fmla="*/ 20879 w 39286"/>
                <a:gd name="connsiteY14" fmla="*/ 8705 h 65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286" h="65061">
                  <a:moveTo>
                    <a:pt x="20879" y="8705"/>
                  </a:moveTo>
                  <a:cubicBezTo>
                    <a:pt x="25112" y="8705"/>
                    <a:pt x="28986" y="10890"/>
                    <a:pt x="31211" y="14548"/>
                  </a:cubicBezTo>
                  <a:cubicBezTo>
                    <a:pt x="32502" y="16605"/>
                    <a:pt x="35157" y="17257"/>
                    <a:pt x="37166" y="16009"/>
                  </a:cubicBezTo>
                  <a:cubicBezTo>
                    <a:pt x="39247" y="14762"/>
                    <a:pt x="39892" y="12083"/>
                    <a:pt x="38672" y="10031"/>
                  </a:cubicBezTo>
                  <a:cubicBezTo>
                    <a:pt x="34870" y="3750"/>
                    <a:pt x="28197" y="0"/>
                    <a:pt x="20879" y="0"/>
                  </a:cubicBezTo>
                  <a:cubicBezTo>
                    <a:pt x="9327" y="0"/>
                    <a:pt x="0" y="9348"/>
                    <a:pt x="0" y="20838"/>
                  </a:cubicBezTo>
                  <a:lnTo>
                    <a:pt x="0" y="44223"/>
                  </a:lnTo>
                  <a:cubicBezTo>
                    <a:pt x="0" y="55714"/>
                    <a:pt x="9327" y="65061"/>
                    <a:pt x="20879" y="65061"/>
                  </a:cubicBezTo>
                  <a:cubicBezTo>
                    <a:pt x="28197" y="65061"/>
                    <a:pt x="34870" y="61312"/>
                    <a:pt x="38672" y="55032"/>
                  </a:cubicBezTo>
                  <a:cubicBezTo>
                    <a:pt x="39892" y="52979"/>
                    <a:pt x="39247" y="50301"/>
                    <a:pt x="37166" y="49052"/>
                  </a:cubicBezTo>
                  <a:cubicBezTo>
                    <a:pt x="35157" y="47803"/>
                    <a:pt x="32502" y="48458"/>
                    <a:pt x="31211" y="50514"/>
                  </a:cubicBezTo>
                  <a:cubicBezTo>
                    <a:pt x="28986" y="54171"/>
                    <a:pt x="25112" y="56357"/>
                    <a:pt x="20879" y="56357"/>
                  </a:cubicBezTo>
                  <a:cubicBezTo>
                    <a:pt x="14135" y="56357"/>
                    <a:pt x="8681" y="50915"/>
                    <a:pt x="8681" y="44223"/>
                  </a:cubicBezTo>
                  <a:lnTo>
                    <a:pt x="8681" y="20838"/>
                  </a:lnTo>
                  <a:cubicBezTo>
                    <a:pt x="8681" y="14147"/>
                    <a:pt x="14135" y="8705"/>
                    <a:pt x="20879" y="8705"/>
                  </a:cubicBez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 68">
              <a:extLst>
                <a:ext uri="{FF2B5EF4-FFF2-40B4-BE49-F238E27FC236}">
                  <a16:creationId xmlns:a16="http://schemas.microsoft.com/office/drawing/2014/main" id="{B3901F8F-938A-BE4F-74AF-FC2B237C894D}"/>
                </a:ext>
              </a:extLst>
            </p:cNvPr>
            <p:cNvSpPr/>
            <p:nvPr/>
          </p:nvSpPr>
          <p:spPr>
            <a:xfrm>
              <a:off x="9000857" y="2792981"/>
              <a:ext cx="36520" cy="65061"/>
            </a:xfrm>
            <a:custGeom>
              <a:avLst/>
              <a:gdLst>
                <a:gd name="connsiteX0" fmla="*/ 32144 w 36520"/>
                <a:gd name="connsiteY0" fmla="*/ 8705 h 65061"/>
                <a:gd name="connsiteX1" fmla="*/ 36520 w 36520"/>
                <a:gd name="connsiteY1" fmla="*/ 4353 h 65061"/>
                <a:gd name="connsiteX2" fmla="*/ 32144 w 36520"/>
                <a:gd name="connsiteY2" fmla="*/ 0 h 65061"/>
                <a:gd name="connsiteX3" fmla="*/ 4377 w 36520"/>
                <a:gd name="connsiteY3" fmla="*/ 0 h 65061"/>
                <a:gd name="connsiteX4" fmla="*/ 0 w 36520"/>
                <a:gd name="connsiteY4" fmla="*/ 4353 h 65061"/>
                <a:gd name="connsiteX5" fmla="*/ 0 w 36520"/>
                <a:gd name="connsiteY5" fmla="*/ 60709 h 65061"/>
                <a:gd name="connsiteX6" fmla="*/ 4377 w 36520"/>
                <a:gd name="connsiteY6" fmla="*/ 65061 h 65061"/>
                <a:gd name="connsiteX7" fmla="*/ 32144 w 36520"/>
                <a:gd name="connsiteY7" fmla="*/ 65061 h 65061"/>
                <a:gd name="connsiteX8" fmla="*/ 36520 w 36520"/>
                <a:gd name="connsiteY8" fmla="*/ 60709 h 65061"/>
                <a:gd name="connsiteX9" fmla="*/ 32144 w 36520"/>
                <a:gd name="connsiteY9" fmla="*/ 56357 h 65061"/>
                <a:gd name="connsiteX10" fmla="*/ 8681 w 36520"/>
                <a:gd name="connsiteY10" fmla="*/ 56357 h 65061"/>
                <a:gd name="connsiteX11" fmla="*/ 8681 w 36520"/>
                <a:gd name="connsiteY11" fmla="*/ 36882 h 65061"/>
                <a:gd name="connsiteX12" fmla="*/ 22816 w 36520"/>
                <a:gd name="connsiteY12" fmla="*/ 36882 h 65061"/>
                <a:gd name="connsiteX13" fmla="*/ 27121 w 36520"/>
                <a:gd name="connsiteY13" fmla="*/ 32532 h 65061"/>
                <a:gd name="connsiteX14" fmla="*/ 22816 w 36520"/>
                <a:gd name="connsiteY14" fmla="*/ 28179 h 65061"/>
                <a:gd name="connsiteX15" fmla="*/ 8681 w 36520"/>
                <a:gd name="connsiteY15" fmla="*/ 28179 h 65061"/>
                <a:gd name="connsiteX16" fmla="*/ 8681 w 36520"/>
                <a:gd name="connsiteY16" fmla="*/ 8705 h 65061"/>
                <a:gd name="connsiteX17" fmla="*/ 32144 w 36520"/>
                <a:gd name="connsiteY17" fmla="*/ 8705 h 65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520" h="65061">
                  <a:moveTo>
                    <a:pt x="32144" y="8705"/>
                  </a:moveTo>
                  <a:cubicBezTo>
                    <a:pt x="34583" y="8705"/>
                    <a:pt x="36520" y="6756"/>
                    <a:pt x="36520" y="4353"/>
                  </a:cubicBezTo>
                  <a:cubicBezTo>
                    <a:pt x="36520" y="1948"/>
                    <a:pt x="34583" y="0"/>
                    <a:pt x="32144" y="0"/>
                  </a:cubicBezTo>
                  <a:lnTo>
                    <a:pt x="4377" y="0"/>
                  </a:lnTo>
                  <a:cubicBezTo>
                    <a:pt x="1937" y="0"/>
                    <a:pt x="0" y="1948"/>
                    <a:pt x="0" y="4353"/>
                  </a:cubicBezTo>
                  <a:lnTo>
                    <a:pt x="0" y="60709"/>
                  </a:lnTo>
                  <a:cubicBezTo>
                    <a:pt x="0" y="63113"/>
                    <a:pt x="1937" y="65061"/>
                    <a:pt x="4377" y="65061"/>
                  </a:cubicBezTo>
                  <a:lnTo>
                    <a:pt x="32144" y="65061"/>
                  </a:lnTo>
                  <a:cubicBezTo>
                    <a:pt x="34583" y="65061"/>
                    <a:pt x="36520" y="63113"/>
                    <a:pt x="36520" y="60709"/>
                  </a:cubicBezTo>
                  <a:cubicBezTo>
                    <a:pt x="36520" y="58307"/>
                    <a:pt x="34583" y="56357"/>
                    <a:pt x="32144" y="56357"/>
                  </a:cubicBezTo>
                  <a:lnTo>
                    <a:pt x="8681" y="56357"/>
                  </a:lnTo>
                  <a:lnTo>
                    <a:pt x="8681" y="36882"/>
                  </a:lnTo>
                  <a:lnTo>
                    <a:pt x="22816" y="36882"/>
                  </a:lnTo>
                  <a:cubicBezTo>
                    <a:pt x="25184" y="36882"/>
                    <a:pt x="27121" y="34934"/>
                    <a:pt x="27121" y="32532"/>
                  </a:cubicBezTo>
                  <a:cubicBezTo>
                    <a:pt x="27121" y="30128"/>
                    <a:pt x="25184" y="28179"/>
                    <a:pt x="22816" y="28179"/>
                  </a:cubicBezTo>
                  <a:lnTo>
                    <a:pt x="8681" y="28179"/>
                  </a:lnTo>
                  <a:lnTo>
                    <a:pt x="8681" y="8705"/>
                  </a:lnTo>
                  <a:lnTo>
                    <a:pt x="32144" y="8705"/>
                  </a:ln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 69">
              <a:extLst>
                <a:ext uri="{FF2B5EF4-FFF2-40B4-BE49-F238E27FC236}">
                  <a16:creationId xmlns:a16="http://schemas.microsoft.com/office/drawing/2014/main" id="{2BB7D826-67C4-A30C-D945-496215D1A0F9}"/>
                </a:ext>
              </a:extLst>
            </p:cNvPr>
            <p:cNvSpPr/>
            <p:nvPr/>
          </p:nvSpPr>
          <p:spPr>
            <a:xfrm>
              <a:off x="8955296" y="2792981"/>
              <a:ext cx="34512" cy="65061"/>
            </a:xfrm>
            <a:custGeom>
              <a:avLst/>
              <a:gdLst>
                <a:gd name="connsiteX0" fmla="*/ 17220 w 34512"/>
                <a:gd name="connsiteY0" fmla="*/ 28022 h 65061"/>
                <a:gd name="connsiteX1" fmla="*/ 8682 w 34512"/>
                <a:gd name="connsiteY1" fmla="*/ 19447 h 65061"/>
                <a:gd name="connsiteX2" fmla="*/ 8682 w 34512"/>
                <a:gd name="connsiteY2" fmla="*/ 17279 h 65061"/>
                <a:gd name="connsiteX3" fmla="*/ 17220 w 34512"/>
                <a:gd name="connsiteY3" fmla="*/ 8705 h 65061"/>
                <a:gd name="connsiteX4" fmla="*/ 27767 w 34512"/>
                <a:gd name="connsiteY4" fmla="*/ 8705 h 65061"/>
                <a:gd name="connsiteX5" fmla="*/ 32145 w 34512"/>
                <a:gd name="connsiteY5" fmla="*/ 4353 h 65061"/>
                <a:gd name="connsiteX6" fmla="*/ 27767 w 34512"/>
                <a:gd name="connsiteY6" fmla="*/ 0 h 65061"/>
                <a:gd name="connsiteX7" fmla="*/ 17220 w 34512"/>
                <a:gd name="connsiteY7" fmla="*/ 0 h 65061"/>
                <a:gd name="connsiteX8" fmla="*/ 0 w 34512"/>
                <a:gd name="connsiteY8" fmla="*/ 17279 h 65061"/>
                <a:gd name="connsiteX9" fmla="*/ 0 w 34512"/>
                <a:gd name="connsiteY9" fmla="*/ 19447 h 65061"/>
                <a:gd name="connsiteX10" fmla="*/ 17220 w 34512"/>
                <a:gd name="connsiteY10" fmla="*/ 36726 h 65061"/>
                <a:gd name="connsiteX11" fmla="*/ 25831 w 34512"/>
                <a:gd name="connsiteY11" fmla="*/ 45301 h 65061"/>
                <a:gd name="connsiteX12" fmla="*/ 25831 w 34512"/>
                <a:gd name="connsiteY12" fmla="*/ 47782 h 65061"/>
                <a:gd name="connsiteX13" fmla="*/ 17220 w 34512"/>
                <a:gd name="connsiteY13" fmla="*/ 56357 h 65061"/>
                <a:gd name="connsiteX14" fmla="*/ 6745 w 34512"/>
                <a:gd name="connsiteY14" fmla="*/ 56357 h 65061"/>
                <a:gd name="connsiteX15" fmla="*/ 2368 w 34512"/>
                <a:gd name="connsiteY15" fmla="*/ 60709 h 65061"/>
                <a:gd name="connsiteX16" fmla="*/ 6745 w 34512"/>
                <a:gd name="connsiteY16" fmla="*/ 65061 h 65061"/>
                <a:gd name="connsiteX17" fmla="*/ 17220 w 34512"/>
                <a:gd name="connsiteY17" fmla="*/ 65061 h 65061"/>
                <a:gd name="connsiteX18" fmla="*/ 34512 w 34512"/>
                <a:gd name="connsiteY18" fmla="*/ 47782 h 65061"/>
                <a:gd name="connsiteX19" fmla="*/ 34512 w 34512"/>
                <a:gd name="connsiteY19" fmla="*/ 45301 h 65061"/>
                <a:gd name="connsiteX20" fmla="*/ 17220 w 34512"/>
                <a:gd name="connsiteY20" fmla="*/ 28022 h 65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512" h="65061">
                  <a:moveTo>
                    <a:pt x="17220" y="28022"/>
                  </a:moveTo>
                  <a:cubicBezTo>
                    <a:pt x="12556" y="28022"/>
                    <a:pt x="8682" y="24176"/>
                    <a:pt x="8682" y="19447"/>
                  </a:cubicBezTo>
                  <a:lnTo>
                    <a:pt x="8682" y="17279"/>
                  </a:lnTo>
                  <a:cubicBezTo>
                    <a:pt x="8682" y="12551"/>
                    <a:pt x="12556" y="8705"/>
                    <a:pt x="17220" y="8705"/>
                  </a:cubicBezTo>
                  <a:lnTo>
                    <a:pt x="27767" y="8705"/>
                  </a:lnTo>
                  <a:cubicBezTo>
                    <a:pt x="30207" y="8705"/>
                    <a:pt x="32145" y="6757"/>
                    <a:pt x="32145" y="4353"/>
                  </a:cubicBezTo>
                  <a:cubicBezTo>
                    <a:pt x="32145" y="1948"/>
                    <a:pt x="30207" y="0"/>
                    <a:pt x="27767" y="0"/>
                  </a:cubicBezTo>
                  <a:lnTo>
                    <a:pt x="17220" y="0"/>
                  </a:lnTo>
                  <a:cubicBezTo>
                    <a:pt x="7750" y="0"/>
                    <a:pt x="0" y="7751"/>
                    <a:pt x="0" y="17279"/>
                  </a:cubicBezTo>
                  <a:lnTo>
                    <a:pt x="0" y="19447"/>
                  </a:lnTo>
                  <a:cubicBezTo>
                    <a:pt x="0" y="28975"/>
                    <a:pt x="7750" y="36726"/>
                    <a:pt x="17220" y="36726"/>
                  </a:cubicBezTo>
                  <a:cubicBezTo>
                    <a:pt x="21956" y="36726"/>
                    <a:pt x="25831" y="40574"/>
                    <a:pt x="25831" y="45301"/>
                  </a:cubicBezTo>
                  <a:lnTo>
                    <a:pt x="25831" y="47782"/>
                  </a:lnTo>
                  <a:cubicBezTo>
                    <a:pt x="25831" y="52511"/>
                    <a:pt x="21956" y="56357"/>
                    <a:pt x="17220" y="56357"/>
                  </a:cubicBezTo>
                  <a:lnTo>
                    <a:pt x="6745" y="56357"/>
                  </a:lnTo>
                  <a:cubicBezTo>
                    <a:pt x="4306" y="56357"/>
                    <a:pt x="2368" y="58307"/>
                    <a:pt x="2368" y="60709"/>
                  </a:cubicBezTo>
                  <a:cubicBezTo>
                    <a:pt x="2368" y="63113"/>
                    <a:pt x="4306" y="65061"/>
                    <a:pt x="6745" y="65061"/>
                  </a:cubicBezTo>
                  <a:lnTo>
                    <a:pt x="17220" y="65061"/>
                  </a:lnTo>
                  <a:cubicBezTo>
                    <a:pt x="26763" y="65061"/>
                    <a:pt x="34512" y="57310"/>
                    <a:pt x="34512" y="47782"/>
                  </a:cubicBezTo>
                  <a:lnTo>
                    <a:pt x="34512" y="45301"/>
                  </a:lnTo>
                  <a:cubicBezTo>
                    <a:pt x="34512" y="35775"/>
                    <a:pt x="26763" y="28022"/>
                    <a:pt x="17220" y="28022"/>
                  </a:cubicBez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 70">
              <a:extLst>
                <a:ext uri="{FF2B5EF4-FFF2-40B4-BE49-F238E27FC236}">
                  <a16:creationId xmlns:a16="http://schemas.microsoft.com/office/drawing/2014/main" id="{20E89FD9-39C8-0CE4-1575-BE62FEC2147C}"/>
                </a:ext>
              </a:extLst>
            </p:cNvPr>
            <p:cNvSpPr/>
            <p:nvPr/>
          </p:nvSpPr>
          <p:spPr>
            <a:xfrm>
              <a:off x="8858075" y="2792981"/>
              <a:ext cx="35731" cy="65061"/>
            </a:xfrm>
            <a:custGeom>
              <a:avLst/>
              <a:gdLst>
                <a:gd name="connsiteX0" fmla="*/ 31355 w 35731"/>
                <a:gd name="connsiteY0" fmla="*/ 56357 h 65061"/>
                <a:gd name="connsiteX1" fmla="*/ 8753 w 35731"/>
                <a:gd name="connsiteY1" fmla="*/ 56357 h 65061"/>
                <a:gd name="connsiteX2" fmla="*/ 8753 w 35731"/>
                <a:gd name="connsiteY2" fmla="*/ 4353 h 65061"/>
                <a:gd name="connsiteX3" fmla="*/ 4377 w 35731"/>
                <a:gd name="connsiteY3" fmla="*/ 0 h 65061"/>
                <a:gd name="connsiteX4" fmla="*/ 0 w 35731"/>
                <a:gd name="connsiteY4" fmla="*/ 4353 h 65061"/>
                <a:gd name="connsiteX5" fmla="*/ 0 w 35731"/>
                <a:gd name="connsiteY5" fmla="*/ 60709 h 65061"/>
                <a:gd name="connsiteX6" fmla="*/ 4377 w 35731"/>
                <a:gd name="connsiteY6" fmla="*/ 65061 h 65061"/>
                <a:gd name="connsiteX7" fmla="*/ 31355 w 35731"/>
                <a:gd name="connsiteY7" fmla="*/ 65061 h 65061"/>
                <a:gd name="connsiteX8" fmla="*/ 35731 w 35731"/>
                <a:gd name="connsiteY8" fmla="*/ 60709 h 65061"/>
                <a:gd name="connsiteX9" fmla="*/ 31355 w 35731"/>
                <a:gd name="connsiteY9" fmla="*/ 56357 h 65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731" h="65061">
                  <a:moveTo>
                    <a:pt x="31355" y="56357"/>
                  </a:moveTo>
                  <a:lnTo>
                    <a:pt x="8753" y="56357"/>
                  </a:lnTo>
                  <a:lnTo>
                    <a:pt x="8753" y="4353"/>
                  </a:lnTo>
                  <a:cubicBezTo>
                    <a:pt x="8753" y="1948"/>
                    <a:pt x="6744" y="0"/>
                    <a:pt x="4377" y="0"/>
                  </a:cubicBezTo>
                  <a:cubicBezTo>
                    <a:pt x="1937" y="0"/>
                    <a:pt x="0" y="1948"/>
                    <a:pt x="0" y="4353"/>
                  </a:cubicBezTo>
                  <a:lnTo>
                    <a:pt x="0" y="60709"/>
                  </a:lnTo>
                  <a:cubicBezTo>
                    <a:pt x="0" y="63113"/>
                    <a:pt x="1937" y="65061"/>
                    <a:pt x="4377" y="65061"/>
                  </a:cubicBezTo>
                  <a:lnTo>
                    <a:pt x="31355" y="65061"/>
                  </a:lnTo>
                  <a:cubicBezTo>
                    <a:pt x="33722" y="65061"/>
                    <a:pt x="35731" y="63113"/>
                    <a:pt x="35731" y="60709"/>
                  </a:cubicBezTo>
                  <a:cubicBezTo>
                    <a:pt x="35731" y="58307"/>
                    <a:pt x="33722" y="56357"/>
                    <a:pt x="31355" y="56357"/>
                  </a:cubicBez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 71">
              <a:extLst>
                <a:ext uri="{FF2B5EF4-FFF2-40B4-BE49-F238E27FC236}">
                  <a16:creationId xmlns:a16="http://schemas.microsoft.com/office/drawing/2014/main" id="{F39F8FEF-774E-A514-FD14-9368559FC6AE}"/>
                </a:ext>
              </a:extLst>
            </p:cNvPr>
            <p:cNvSpPr/>
            <p:nvPr/>
          </p:nvSpPr>
          <p:spPr>
            <a:xfrm>
              <a:off x="8763796" y="2679284"/>
              <a:ext cx="316991" cy="215447"/>
            </a:xfrm>
            <a:custGeom>
              <a:avLst/>
              <a:gdLst>
                <a:gd name="connsiteX0" fmla="*/ 298049 w 316991"/>
                <a:gd name="connsiteY0" fmla="*/ 77008 h 215447"/>
                <a:gd name="connsiteX1" fmla="*/ 237348 w 316991"/>
                <a:gd name="connsiteY1" fmla="*/ 77008 h 215447"/>
                <a:gd name="connsiteX2" fmla="*/ 161581 w 316991"/>
                <a:gd name="connsiteY2" fmla="*/ 1224 h 215447"/>
                <a:gd name="connsiteX3" fmla="*/ 155410 w 316991"/>
                <a:gd name="connsiteY3" fmla="*/ 1224 h 215447"/>
                <a:gd name="connsiteX4" fmla="*/ 79642 w 316991"/>
                <a:gd name="connsiteY4" fmla="*/ 77008 h 215447"/>
                <a:gd name="connsiteX5" fmla="*/ 18942 w 316991"/>
                <a:gd name="connsiteY5" fmla="*/ 77008 h 215447"/>
                <a:gd name="connsiteX6" fmla="*/ 0 w 316991"/>
                <a:gd name="connsiteY6" fmla="*/ 95922 h 215447"/>
                <a:gd name="connsiteX7" fmla="*/ 0 w 316991"/>
                <a:gd name="connsiteY7" fmla="*/ 196534 h 215447"/>
                <a:gd name="connsiteX8" fmla="*/ 18942 w 316991"/>
                <a:gd name="connsiteY8" fmla="*/ 215448 h 215447"/>
                <a:gd name="connsiteX9" fmla="*/ 298049 w 316991"/>
                <a:gd name="connsiteY9" fmla="*/ 215448 h 215447"/>
                <a:gd name="connsiteX10" fmla="*/ 316991 w 316991"/>
                <a:gd name="connsiteY10" fmla="*/ 196534 h 215447"/>
                <a:gd name="connsiteX11" fmla="*/ 316991 w 316991"/>
                <a:gd name="connsiteY11" fmla="*/ 95922 h 215447"/>
                <a:gd name="connsiteX12" fmla="*/ 298049 w 316991"/>
                <a:gd name="connsiteY12" fmla="*/ 77008 h 215447"/>
                <a:gd name="connsiteX13" fmla="*/ 158495 w 316991"/>
                <a:gd name="connsiteY13" fmla="*/ 10458 h 215447"/>
                <a:gd name="connsiteX14" fmla="*/ 225007 w 316991"/>
                <a:gd name="connsiteY14" fmla="*/ 77008 h 215447"/>
                <a:gd name="connsiteX15" fmla="*/ 91983 w 316991"/>
                <a:gd name="connsiteY15" fmla="*/ 77008 h 215447"/>
                <a:gd name="connsiteX16" fmla="*/ 158495 w 316991"/>
                <a:gd name="connsiteY16" fmla="*/ 10458 h 215447"/>
                <a:gd name="connsiteX17" fmla="*/ 308309 w 316991"/>
                <a:gd name="connsiteY17" fmla="*/ 196534 h 215447"/>
                <a:gd name="connsiteX18" fmla="*/ 298049 w 316991"/>
                <a:gd name="connsiteY18" fmla="*/ 206747 h 215447"/>
                <a:gd name="connsiteX19" fmla="*/ 18942 w 316991"/>
                <a:gd name="connsiteY19" fmla="*/ 206747 h 215447"/>
                <a:gd name="connsiteX20" fmla="*/ 8681 w 316991"/>
                <a:gd name="connsiteY20" fmla="*/ 196534 h 215447"/>
                <a:gd name="connsiteX21" fmla="*/ 8681 w 316991"/>
                <a:gd name="connsiteY21" fmla="*/ 95922 h 215447"/>
                <a:gd name="connsiteX22" fmla="*/ 18942 w 316991"/>
                <a:gd name="connsiteY22" fmla="*/ 85711 h 215447"/>
                <a:gd name="connsiteX23" fmla="*/ 298049 w 316991"/>
                <a:gd name="connsiteY23" fmla="*/ 85711 h 215447"/>
                <a:gd name="connsiteX24" fmla="*/ 308309 w 316991"/>
                <a:gd name="connsiteY24" fmla="*/ 95922 h 215447"/>
                <a:gd name="connsiteX25" fmla="*/ 308309 w 316991"/>
                <a:gd name="connsiteY25" fmla="*/ 196534 h 2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16991" h="215447">
                  <a:moveTo>
                    <a:pt x="298049" y="77008"/>
                  </a:moveTo>
                  <a:lnTo>
                    <a:pt x="237348" y="77008"/>
                  </a:lnTo>
                  <a:lnTo>
                    <a:pt x="161581" y="1224"/>
                  </a:lnTo>
                  <a:cubicBezTo>
                    <a:pt x="159931" y="-409"/>
                    <a:pt x="157060" y="-407"/>
                    <a:pt x="155410" y="1224"/>
                  </a:cubicBezTo>
                  <a:lnTo>
                    <a:pt x="79642" y="77008"/>
                  </a:lnTo>
                  <a:lnTo>
                    <a:pt x="18942" y="77008"/>
                  </a:lnTo>
                  <a:cubicBezTo>
                    <a:pt x="8467" y="77008"/>
                    <a:pt x="0" y="85494"/>
                    <a:pt x="0" y="95922"/>
                  </a:cubicBezTo>
                  <a:lnTo>
                    <a:pt x="0" y="196534"/>
                  </a:lnTo>
                  <a:cubicBezTo>
                    <a:pt x="0" y="206964"/>
                    <a:pt x="8467" y="215448"/>
                    <a:pt x="18942" y="215448"/>
                  </a:cubicBezTo>
                  <a:lnTo>
                    <a:pt x="298049" y="215448"/>
                  </a:lnTo>
                  <a:cubicBezTo>
                    <a:pt x="308524" y="215448"/>
                    <a:pt x="316991" y="206964"/>
                    <a:pt x="316991" y="196534"/>
                  </a:cubicBezTo>
                  <a:lnTo>
                    <a:pt x="316991" y="95922"/>
                  </a:lnTo>
                  <a:cubicBezTo>
                    <a:pt x="316991" y="85494"/>
                    <a:pt x="308524" y="77008"/>
                    <a:pt x="298049" y="77008"/>
                  </a:cubicBezTo>
                  <a:close/>
                  <a:moveTo>
                    <a:pt x="158495" y="10458"/>
                  </a:moveTo>
                  <a:lnTo>
                    <a:pt x="225007" y="77008"/>
                  </a:lnTo>
                  <a:lnTo>
                    <a:pt x="91983" y="77008"/>
                  </a:lnTo>
                  <a:lnTo>
                    <a:pt x="158495" y="10458"/>
                  </a:lnTo>
                  <a:close/>
                  <a:moveTo>
                    <a:pt x="308309" y="196534"/>
                  </a:moveTo>
                  <a:cubicBezTo>
                    <a:pt x="308309" y="202165"/>
                    <a:pt x="303717" y="206747"/>
                    <a:pt x="298049" y="206747"/>
                  </a:cubicBezTo>
                  <a:lnTo>
                    <a:pt x="18942" y="206747"/>
                  </a:lnTo>
                  <a:cubicBezTo>
                    <a:pt x="13274" y="206747"/>
                    <a:pt x="8681" y="202165"/>
                    <a:pt x="8681" y="196534"/>
                  </a:cubicBezTo>
                  <a:lnTo>
                    <a:pt x="8681" y="95922"/>
                  </a:lnTo>
                  <a:cubicBezTo>
                    <a:pt x="8681" y="90291"/>
                    <a:pt x="13274" y="85711"/>
                    <a:pt x="18942" y="85711"/>
                  </a:cubicBezTo>
                  <a:lnTo>
                    <a:pt x="298049" y="85711"/>
                  </a:lnTo>
                  <a:cubicBezTo>
                    <a:pt x="303717" y="85711"/>
                    <a:pt x="308309" y="90291"/>
                    <a:pt x="308309" y="95922"/>
                  </a:cubicBezTo>
                  <a:lnTo>
                    <a:pt x="308309" y="196534"/>
                  </a:ln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010F95CC-5962-02E8-EDE2-EE122BA5D2F8}"/>
              </a:ext>
            </a:extLst>
          </p:cNvPr>
          <p:cNvGrpSpPr>
            <a:grpSpLocks noChangeAspect="1"/>
          </p:cNvGrpSpPr>
          <p:nvPr/>
        </p:nvGrpSpPr>
        <p:grpSpPr>
          <a:xfrm>
            <a:off x="6069304" y="260865"/>
            <a:ext cx="764878" cy="580441"/>
            <a:chOff x="8064170" y="2679284"/>
            <a:chExt cx="283906" cy="215447"/>
          </a:xfrm>
          <a:solidFill>
            <a:srgbClr val="000000"/>
          </a:solidFill>
        </p:grpSpPr>
        <p:sp>
          <p:nvSpPr>
            <p:cNvPr id="57" name="Freeform 73">
              <a:extLst>
                <a:ext uri="{FF2B5EF4-FFF2-40B4-BE49-F238E27FC236}">
                  <a16:creationId xmlns:a16="http://schemas.microsoft.com/office/drawing/2014/main" id="{ED6CE985-FDC9-DA6C-10D9-1883B0315276}"/>
                </a:ext>
              </a:extLst>
            </p:cNvPr>
            <p:cNvSpPr/>
            <p:nvPr/>
          </p:nvSpPr>
          <p:spPr>
            <a:xfrm>
              <a:off x="8108146" y="2792981"/>
              <a:ext cx="41686" cy="65061"/>
            </a:xfrm>
            <a:custGeom>
              <a:avLst/>
              <a:gdLst>
                <a:gd name="connsiteX0" fmla="*/ 20808 w 41686"/>
                <a:gd name="connsiteY0" fmla="*/ 0 h 65061"/>
                <a:gd name="connsiteX1" fmla="*/ 0 w 41686"/>
                <a:gd name="connsiteY1" fmla="*/ 20838 h 65061"/>
                <a:gd name="connsiteX2" fmla="*/ 0 w 41686"/>
                <a:gd name="connsiteY2" fmla="*/ 44223 h 65061"/>
                <a:gd name="connsiteX3" fmla="*/ 20808 w 41686"/>
                <a:gd name="connsiteY3" fmla="*/ 65061 h 65061"/>
                <a:gd name="connsiteX4" fmla="*/ 41687 w 41686"/>
                <a:gd name="connsiteY4" fmla="*/ 44223 h 65061"/>
                <a:gd name="connsiteX5" fmla="*/ 41687 w 41686"/>
                <a:gd name="connsiteY5" fmla="*/ 20838 h 65061"/>
                <a:gd name="connsiteX6" fmla="*/ 20808 w 41686"/>
                <a:gd name="connsiteY6" fmla="*/ 0 h 65061"/>
                <a:gd name="connsiteX7" fmla="*/ 32933 w 41686"/>
                <a:gd name="connsiteY7" fmla="*/ 44223 h 65061"/>
                <a:gd name="connsiteX8" fmla="*/ 20808 w 41686"/>
                <a:gd name="connsiteY8" fmla="*/ 56357 h 65061"/>
                <a:gd name="connsiteX9" fmla="*/ 8682 w 41686"/>
                <a:gd name="connsiteY9" fmla="*/ 44223 h 65061"/>
                <a:gd name="connsiteX10" fmla="*/ 8682 w 41686"/>
                <a:gd name="connsiteY10" fmla="*/ 20838 h 65061"/>
                <a:gd name="connsiteX11" fmla="*/ 20808 w 41686"/>
                <a:gd name="connsiteY11" fmla="*/ 8705 h 65061"/>
                <a:gd name="connsiteX12" fmla="*/ 32933 w 41686"/>
                <a:gd name="connsiteY12" fmla="*/ 20838 h 65061"/>
                <a:gd name="connsiteX13" fmla="*/ 32933 w 41686"/>
                <a:gd name="connsiteY13" fmla="*/ 44223 h 65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86" h="65061">
                  <a:moveTo>
                    <a:pt x="20808" y="0"/>
                  </a:moveTo>
                  <a:cubicBezTo>
                    <a:pt x="9327" y="0"/>
                    <a:pt x="0" y="9348"/>
                    <a:pt x="0" y="20838"/>
                  </a:cubicBezTo>
                  <a:lnTo>
                    <a:pt x="0" y="44223"/>
                  </a:lnTo>
                  <a:cubicBezTo>
                    <a:pt x="0" y="55714"/>
                    <a:pt x="9327" y="65061"/>
                    <a:pt x="20808" y="65061"/>
                  </a:cubicBezTo>
                  <a:cubicBezTo>
                    <a:pt x="32287" y="65061"/>
                    <a:pt x="41687" y="55714"/>
                    <a:pt x="41687" y="44223"/>
                  </a:cubicBezTo>
                  <a:lnTo>
                    <a:pt x="41687" y="20838"/>
                  </a:lnTo>
                  <a:cubicBezTo>
                    <a:pt x="41687" y="9348"/>
                    <a:pt x="32287" y="0"/>
                    <a:pt x="20808" y="0"/>
                  </a:cubicBezTo>
                  <a:close/>
                  <a:moveTo>
                    <a:pt x="32933" y="44223"/>
                  </a:moveTo>
                  <a:cubicBezTo>
                    <a:pt x="32933" y="50915"/>
                    <a:pt x="27480" y="56357"/>
                    <a:pt x="20808" y="56357"/>
                  </a:cubicBezTo>
                  <a:cubicBezTo>
                    <a:pt x="14135" y="56357"/>
                    <a:pt x="8682" y="50915"/>
                    <a:pt x="8682" y="44223"/>
                  </a:cubicBezTo>
                  <a:lnTo>
                    <a:pt x="8682" y="20838"/>
                  </a:lnTo>
                  <a:cubicBezTo>
                    <a:pt x="8682" y="14147"/>
                    <a:pt x="14135" y="8705"/>
                    <a:pt x="20808" y="8705"/>
                  </a:cubicBezTo>
                  <a:cubicBezTo>
                    <a:pt x="27480" y="8705"/>
                    <a:pt x="32933" y="14147"/>
                    <a:pt x="32933" y="20838"/>
                  </a:cubicBezTo>
                  <a:lnTo>
                    <a:pt x="32933" y="44223"/>
                  </a:ln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 74">
              <a:extLst>
                <a:ext uri="{FF2B5EF4-FFF2-40B4-BE49-F238E27FC236}">
                  <a16:creationId xmlns:a16="http://schemas.microsoft.com/office/drawing/2014/main" id="{C8B5F11B-1598-9772-E800-B7223429D6F8}"/>
                </a:ext>
              </a:extLst>
            </p:cNvPr>
            <p:cNvSpPr/>
            <p:nvPr/>
          </p:nvSpPr>
          <p:spPr>
            <a:xfrm>
              <a:off x="8162317" y="2792981"/>
              <a:ext cx="39964" cy="65061"/>
            </a:xfrm>
            <a:custGeom>
              <a:avLst/>
              <a:gdLst>
                <a:gd name="connsiteX0" fmla="*/ 20879 w 39964"/>
                <a:gd name="connsiteY0" fmla="*/ 0 h 65061"/>
                <a:gd name="connsiteX1" fmla="*/ 4377 w 39964"/>
                <a:gd name="connsiteY1" fmla="*/ 0 h 65061"/>
                <a:gd name="connsiteX2" fmla="*/ 0 w 39964"/>
                <a:gd name="connsiteY2" fmla="*/ 4353 h 65061"/>
                <a:gd name="connsiteX3" fmla="*/ 0 w 39964"/>
                <a:gd name="connsiteY3" fmla="*/ 60709 h 65061"/>
                <a:gd name="connsiteX4" fmla="*/ 4377 w 39964"/>
                <a:gd name="connsiteY4" fmla="*/ 65061 h 65061"/>
                <a:gd name="connsiteX5" fmla="*/ 8754 w 39964"/>
                <a:gd name="connsiteY5" fmla="*/ 60709 h 65061"/>
                <a:gd name="connsiteX6" fmla="*/ 8754 w 39964"/>
                <a:gd name="connsiteY6" fmla="*/ 38224 h 65061"/>
                <a:gd name="connsiteX7" fmla="*/ 20879 w 39964"/>
                <a:gd name="connsiteY7" fmla="*/ 38224 h 65061"/>
                <a:gd name="connsiteX8" fmla="*/ 39965 w 39964"/>
                <a:gd name="connsiteY8" fmla="*/ 19112 h 65061"/>
                <a:gd name="connsiteX9" fmla="*/ 20879 w 39964"/>
                <a:gd name="connsiteY9" fmla="*/ 0 h 65061"/>
                <a:gd name="connsiteX10" fmla="*/ 20879 w 39964"/>
                <a:gd name="connsiteY10" fmla="*/ 29520 h 65061"/>
                <a:gd name="connsiteX11" fmla="*/ 8754 w 39964"/>
                <a:gd name="connsiteY11" fmla="*/ 29520 h 65061"/>
                <a:gd name="connsiteX12" fmla="*/ 8754 w 39964"/>
                <a:gd name="connsiteY12" fmla="*/ 8705 h 65061"/>
                <a:gd name="connsiteX13" fmla="*/ 20879 w 39964"/>
                <a:gd name="connsiteY13" fmla="*/ 8705 h 65061"/>
                <a:gd name="connsiteX14" fmla="*/ 31283 w 39964"/>
                <a:gd name="connsiteY14" fmla="*/ 19112 h 65061"/>
                <a:gd name="connsiteX15" fmla="*/ 20879 w 39964"/>
                <a:gd name="connsiteY15" fmla="*/ 29520 h 65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964" h="65061">
                  <a:moveTo>
                    <a:pt x="20879" y="0"/>
                  </a:moveTo>
                  <a:lnTo>
                    <a:pt x="4377" y="0"/>
                  </a:lnTo>
                  <a:cubicBezTo>
                    <a:pt x="1937" y="0"/>
                    <a:pt x="0" y="1948"/>
                    <a:pt x="0" y="4353"/>
                  </a:cubicBezTo>
                  <a:lnTo>
                    <a:pt x="0" y="60709"/>
                  </a:lnTo>
                  <a:cubicBezTo>
                    <a:pt x="0" y="63113"/>
                    <a:pt x="1937" y="65061"/>
                    <a:pt x="4377" y="65061"/>
                  </a:cubicBezTo>
                  <a:cubicBezTo>
                    <a:pt x="6745" y="65061"/>
                    <a:pt x="8754" y="63113"/>
                    <a:pt x="8754" y="60709"/>
                  </a:cubicBezTo>
                  <a:lnTo>
                    <a:pt x="8754" y="38224"/>
                  </a:lnTo>
                  <a:lnTo>
                    <a:pt x="20879" y="38224"/>
                  </a:lnTo>
                  <a:cubicBezTo>
                    <a:pt x="31355" y="38224"/>
                    <a:pt x="39965" y="29650"/>
                    <a:pt x="39965" y="19112"/>
                  </a:cubicBezTo>
                  <a:cubicBezTo>
                    <a:pt x="39965" y="8573"/>
                    <a:pt x="31355" y="0"/>
                    <a:pt x="20879" y="0"/>
                  </a:cubicBezTo>
                  <a:close/>
                  <a:moveTo>
                    <a:pt x="20879" y="29520"/>
                  </a:moveTo>
                  <a:lnTo>
                    <a:pt x="8754" y="29520"/>
                  </a:lnTo>
                  <a:lnTo>
                    <a:pt x="8754" y="8705"/>
                  </a:lnTo>
                  <a:lnTo>
                    <a:pt x="20879" y="8705"/>
                  </a:lnTo>
                  <a:cubicBezTo>
                    <a:pt x="26619" y="8705"/>
                    <a:pt x="31283" y="13374"/>
                    <a:pt x="31283" y="19112"/>
                  </a:cubicBezTo>
                  <a:cubicBezTo>
                    <a:pt x="31283" y="24851"/>
                    <a:pt x="26619" y="29520"/>
                    <a:pt x="20879" y="29520"/>
                  </a:cubicBez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 75">
              <a:extLst>
                <a:ext uri="{FF2B5EF4-FFF2-40B4-BE49-F238E27FC236}">
                  <a16:creationId xmlns:a16="http://schemas.microsoft.com/office/drawing/2014/main" id="{BEF15B82-4E55-D6E6-0824-234B83D22178}"/>
                </a:ext>
              </a:extLst>
            </p:cNvPr>
            <p:cNvSpPr/>
            <p:nvPr/>
          </p:nvSpPr>
          <p:spPr>
            <a:xfrm>
              <a:off x="8263556" y="2792981"/>
              <a:ext cx="40538" cy="65062"/>
            </a:xfrm>
            <a:custGeom>
              <a:avLst/>
              <a:gdLst>
                <a:gd name="connsiteX0" fmla="*/ 36161 w 40538"/>
                <a:gd name="connsiteY0" fmla="*/ 1 h 65062"/>
                <a:gd name="connsiteX1" fmla="*/ 31857 w 40538"/>
                <a:gd name="connsiteY1" fmla="*/ 4354 h 65062"/>
                <a:gd name="connsiteX2" fmla="*/ 31857 w 40538"/>
                <a:gd name="connsiteY2" fmla="*/ 44172 h 65062"/>
                <a:gd name="connsiteX3" fmla="*/ 8108 w 40538"/>
                <a:gd name="connsiteY3" fmla="*/ 2211 h 65062"/>
                <a:gd name="connsiteX4" fmla="*/ 3228 w 40538"/>
                <a:gd name="connsiteY4" fmla="*/ 145 h 65062"/>
                <a:gd name="connsiteX5" fmla="*/ 0 w 40538"/>
                <a:gd name="connsiteY5" fmla="*/ 4354 h 65062"/>
                <a:gd name="connsiteX6" fmla="*/ 0 w 40538"/>
                <a:gd name="connsiteY6" fmla="*/ 60710 h 65062"/>
                <a:gd name="connsiteX7" fmla="*/ 4305 w 40538"/>
                <a:gd name="connsiteY7" fmla="*/ 65062 h 65062"/>
                <a:gd name="connsiteX8" fmla="*/ 8681 w 40538"/>
                <a:gd name="connsiteY8" fmla="*/ 60710 h 65062"/>
                <a:gd name="connsiteX9" fmla="*/ 8681 w 40538"/>
                <a:gd name="connsiteY9" fmla="*/ 20891 h 65062"/>
                <a:gd name="connsiteX10" fmla="*/ 32431 w 40538"/>
                <a:gd name="connsiteY10" fmla="*/ 62851 h 65062"/>
                <a:gd name="connsiteX11" fmla="*/ 36161 w 40538"/>
                <a:gd name="connsiteY11" fmla="*/ 65062 h 65062"/>
                <a:gd name="connsiteX12" fmla="*/ 37310 w 40538"/>
                <a:gd name="connsiteY12" fmla="*/ 64919 h 65062"/>
                <a:gd name="connsiteX13" fmla="*/ 40539 w 40538"/>
                <a:gd name="connsiteY13" fmla="*/ 60710 h 65062"/>
                <a:gd name="connsiteX14" fmla="*/ 40539 w 40538"/>
                <a:gd name="connsiteY14" fmla="*/ 4354 h 65062"/>
                <a:gd name="connsiteX15" fmla="*/ 36161 w 40538"/>
                <a:gd name="connsiteY15" fmla="*/ 1 h 65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538" h="65062">
                  <a:moveTo>
                    <a:pt x="36161" y="1"/>
                  </a:moveTo>
                  <a:cubicBezTo>
                    <a:pt x="33794" y="1"/>
                    <a:pt x="31857" y="1949"/>
                    <a:pt x="31857" y="4354"/>
                  </a:cubicBezTo>
                  <a:lnTo>
                    <a:pt x="31857" y="44172"/>
                  </a:lnTo>
                  <a:lnTo>
                    <a:pt x="8108" y="2211"/>
                  </a:lnTo>
                  <a:cubicBezTo>
                    <a:pt x="7175" y="490"/>
                    <a:pt x="5094" y="-362"/>
                    <a:pt x="3228" y="145"/>
                  </a:cubicBezTo>
                  <a:cubicBezTo>
                    <a:pt x="1291" y="648"/>
                    <a:pt x="0" y="2376"/>
                    <a:pt x="0" y="4354"/>
                  </a:cubicBezTo>
                  <a:lnTo>
                    <a:pt x="0" y="60710"/>
                  </a:lnTo>
                  <a:cubicBezTo>
                    <a:pt x="0" y="63114"/>
                    <a:pt x="1937" y="65062"/>
                    <a:pt x="4305" y="65062"/>
                  </a:cubicBezTo>
                  <a:cubicBezTo>
                    <a:pt x="6744" y="65062"/>
                    <a:pt x="8681" y="63114"/>
                    <a:pt x="8681" y="60710"/>
                  </a:cubicBezTo>
                  <a:lnTo>
                    <a:pt x="8681" y="20891"/>
                  </a:lnTo>
                  <a:lnTo>
                    <a:pt x="32431" y="62851"/>
                  </a:lnTo>
                  <a:cubicBezTo>
                    <a:pt x="33148" y="64243"/>
                    <a:pt x="34655" y="65062"/>
                    <a:pt x="36161" y="65062"/>
                  </a:cubicBezTo>
                  <a:cubicBezTo>
                    <a:pt x="36520" y="65062"/>
                    <a:pt x="36951" y="65017"/>
                    <a:pt x="37310" y="64919"/>
                  </a:cubicBezTo>
                  <a:cubicBezTo>
                    <a:pt x="39175" y="64416"/>
                    <a:pt x="40539" y="62687"/>
                    <a:pt x="40539" y="60710"/>
                  </a:cubicBezTo>
                  <a:lnTo>
                    <a:pt x="40539" y="4354"/>
                  </a:lnTo>
                  <a:cubicBezTo>
                    <a:pt x="40539" y="1949"/>
                    <a:pt x="38601" y="1"/>
                    <a:pt x="36161" y="1"/>
                  </a:cubicBez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 76">
              <a:extLst>
                <a:ext uri="{FF2B5EF4-FFF2-40B4-BE49-F238E27FC236}">
                  <a16:creationId xmlns:a16="http://schemas.microsoft.com/office/drawing/2014/main" id="{B3ED6F91-CC2C-0A67-0074-C3C9BC7559B7}"/>
                </a:ext>
              </a:extLst>
            </p:cNvPr>
            <p:cNvSpPr/>
            <p:nvPr/>
          </p:nvSpPr>
          <p:spPr>
            <a:xfrm>
              <a:off x="8214623" y="2792981"/>
              <a:ext cx="36520" cy="65061"/>
            </a:xfrm>
            <a:custGeom>
              <a:avLst/>
              <a:gdLst>
                <a:gd name="connsiteX0" fmla="*/ 32143 w 36520"/>
                <a:gd name="connsiteY0" fmla="*/ 8705 h 65061"/>
                <a:gd name="connsiteX1" fmla="*/ 36521 w 36520"/>
                <a:gd name="connsiteY1" fmla="*/ 4353 h 65061"/>
                <a:gd name="connsiteX2" fmla="*/ 32143 w 36520"/>
                <a:gd name="connsiteY2" fmla="*/ 0 h 65061"/>
                <a:gd name="connsiteX3" fmla="*/ 4377 w 36520"/>
                <a:gd name="connsiteY3" fmla="*/ 0 h 65061"/>
                <a:gd name="connsiteX4" fmla="*/ 0 w 36520"/>
                <a:gd name="connsiteY4" fmla="*/ 4353 h 65061"/>
                <a:gd name="connsiteX5" fmla="*/ 0 w 36520"/>
                <a:gd name="connsiteY5" fmla="*/ 60709 h 65061"/>
                <a:gd name="connsiteX6" fmla="*/ 4377 w 36520"/>
                <a:gd name="connsiteY6" fmla="*/ 65061 h 65061"/>
                <a:gd name="connsiteX7" fmla="*/ 32143 w 36520"/>
                <a:gd name="connsiteY7" fmla="*/ 65061 h 65061"/>
                <a:gd name="connsiteX8" fmla="*/ 36521 w 36520"/>
                <a:gd name="connsiteY8" fmla="*/ 60709 h 65061"/>
                <a:gd name="connsiteX9" fmla="*/ 32143 w 36520"/>
                <a:gd name="connsiteY9" fmla="*/ 56357 h 65061"/>
                <a:gd name="connsiteX10" fmla="*/ 8753 w 36520"/>
                <a:gd name="connsiteY10" fmla="*/ 56357 h 65061"/>
                <a:gd name="connsiteX11" fmla="*/ 8753 w 36520"/>
                <a:gd name="connsiteY11" fmla="*/ 36882 h 65061"/>
                <a:gd name="connsiteX12" fmla="*/ 22816 w 36520"/>
                <a:gd name="connsiteY12" fmla="*/ 36882 h 65061"/>
                <a:gd name="connsiteX13" fmla="*/ 27193 w 36520"/>
                <a:gd name="connsiteY13" fmla="*/ 32532 h 65061"/>
                <a:gd name="connsiteX14" fmla="*/ 22816 w 36520"/>
                <a:gd name="connsiteY14" fmla="*/ 28179 h 65061"/>
                <a:gd name="connsiteX15" fmla="*/ 8753 w 36520"/>
                <a:gd name="connsiteY15" fmla="*/ 28179 h 65061"/>
                <a:gd name="connsiteX16" fmla="*/ 8753 w 36520"/>
                <a:gd name="connsiteY16" fmla="*/ 8705 h 65061"/>
                <a:gd name="connsiteX17" fmla="*/ 32143 w 36520"/>
                <a:gd name="connsiteY17" fmla="*/ 8705 h 65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520" h="65061">
                  <a:moveTo>
                    <a:pt x="32143" y="8705"/>
                  </a:moveTo>
                  <a:cubicBezTo>
                    <a:pt x="34583" y="8705"/>
                    <a:pt x="36521" y="6756"/>
                    <a:pt x="36521" y="4353"/>
                  </a:cubicBezTo>
                  <a:cubicBezTo>
                    <a:pt x="36521" y="1948"/>
                    <a:pt x="34583" y="0"/>
                    <a:pt x="32143" y="0"/>
                  </a:cubicBezTo>
                  <a:lnTo>
                    <a:pt x="4377" y="0"/>
                  </a:lnTo>
                  <a:cubicBezTo>
                    <a:pt x="2009" y="0"/>
                    <a:pt x="0" y="1948"/>
                    <a:pt x="0" y="4353"/>
                  </a:cubicBezTo>
                  <a:lnTo>
                    <a:pt x="0" y="60709"/>
                  </a:lnTo>
                  <a:cubicBezTo>
                    <a:pt x="0" y="63113"/>
                    <a:pt x="2009" y="65061"/>
                    <a:pt x="4377" y="65061"/>
                  </a:cubicBezTo>
                  <a:lnTo>
                    <a:pt x="32143" y="65061"/>
                  </a:lnTo>
                  <a:cubicBezTo>
                    <a:pt x="34583" y="65061"/>
                    <a:pt x="36521" y="63113"/>
                    <a:pt x="36521" y="60709"/>
                  </a:cubicBezTo>
                  <a:cubicBezTo>
                    <a:pt x="36521" y="58307"/>
                    <a:pt x="34583" y="56357"/>
                    <a:pt x="32143" y="56357"/>
                  </a:cubicBezTo>
                  <a:lnTo>
                    <a:pt x="8753" y="56357"/>
                  </a:lnTo>
                  <a:lnTo>
                    <a:pt x="8753" y="36882"/>
                  </a:lnTo>
                  <a:lnTo>
                    <a:pt x="22816" y="36882"/>
                  </a:lnTo>
                  <a:cubicBezTo>
                    <a:pt x="25184" y="36882"/>
                    <a:pt x="27193" y="34934"/>
                    <a:pt x="27193" y="32532"/>
                  </a:cubicBezTo>
                  <a:cubicBezTo>
                    <a:pt x="27193" y="30128"/>
                    <a:pt x="25184" y="28179"/>
                    <a:pt x="22816" y="28179"/>
                  </a:cubicBezTo>
                  <a:lnTo>
                    <a:pt x="8753" y="28179"/>
                  </a:lnTo>
                  <a:lnTo>
                    <a:pt x="8753" y="8705"/>
                  </a:lnTo>
                  <a:lnTo>
                    <a:pt x="32143" y="8705"/>
                  </a:ln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 77">
              <a:extLst>
                <a:ext uri="{FF2B5EF4-FFF2-40B4-BE49-F238E27FC236}">
                  <a16:creationId xmlns:a16="http://schemas.microsoft.com/office/drawing/2014/main" id="{28209199-5F68-03E5-5C5E-428A382C1205}"/>
                </a:ext>
              </a:extLst>
            </p:cNvPr>
            <p:cNvSpPr/>
            <p:nvPr/>
          </p:nvSpPr>
          <p:spPr>
            <a:xfrm>
              <a:off x="8064170" y="2679284"/>
              <a:ext cx="283906" cy="215447"/>
            </a:xfrm>
            <a:custGeom>
              <a:avLst/>
              <a:gdLst>
                <a:gd name="connsiteX0" fmla="*/ 264966 w 283906"/>
                <a:gd name="connsiteY0" fmla="*/ 77008 h 215447"/>
                <a:gd name="connsiteX1" fmla="*/ 220767 w 283906"/>
                <a:gd name="connsiteY1" fmla="*/ 77008 h 215447"/>
                <a:gd name="connsiteX2" fmla="*/ 145000 w 283906"/>
                <a:gd name="connsiteY2" fmla="*/ 1224 h 215447"/>
                <a:gd name="connsiteX3" fmla="*/ 138901 w 283906"/>
                <a:gd name="connsiteY3" fmla="*/ 1224 h 215447"/>
                <a:gd name="connsiteX4" fmla="*/ 63133 w 283906"/>
                <a:gd name="connsiteY4" fmla="*/ 77008 h 215447"/>
                <a:gd name="connsiteX5" fmla="*/ 18935 w 283906"/>
                <a:gd name="connsiteY5" fmla="*/ 77008 h 215447"/>
                <a:gd name="connsiteX6" fmla="*/ 0 w 283906"/>
                <a:gd name="connsiteY6" fmla="*/ 95922 h 215447"/>
                <a:gd name="connsiteX7" fmla="*/ 0 w 283906"/>
                <a:gd name="connsiteY7" fmla="*/ 196534 h 215447"/>
                <a:gd name="connsiteX8" fmla="*/ 18935 w 283906"/>
                <a:gd name="connsiteY8" fmla="*/ 215448 h 215447"/>
                <a:gd name="connsiteX9" fmla="*/ 264966 w 283906"/>
                <a:gd name="connsiteY9" fmla="*/ 215448 h 215447"/>
                <a:gd name="connsiteX10" fmla="*/ 283907 w 283906"/>
                <a:gd name="connsiteY10" fmla="*/ 196534 h 215447"/>
                <a:gd name="connsiteX11" fmla="*/ 283907 w 283906"/>
                <a:gd name="connsiteY11" fmla="*/ 95922 h 215447"/>
                <a:gd name="connsiteX12" fmla="*/ 264966 w 283906"/>
                <a:gd name="connsiteY12" fmla="*/ 77008 h 215447"/>
                <a:gd name="connsiteX13" fmla="*/ 141914 w 283906"/>
                <a:gd name="connsiteY13" fmla="*/ 10458 h 215447"/>
                <a:gd name="connsiteX14" fmla="*/ 208498 w 283906"/>
                <a:gd name="connsiteY14" fmla="*/ 77008 h 215447"/>
                <a:gd name="connsiteX15" fmla="*/ 75402 w 283906"/>
                <a:gd name="connsiteY15" fmla="*/ 77008 h 215447"/>
                <a:gd name="connsiteX16" fmla="*/ 141914 w 283906"/>
                <a:gd name="connsiteY16" fmla="*/ 10458 h 215447"/>
                <a:gd name="connsiteX17" fmla="*/ 275153 w 283906"/>
                <a:gd name="connsiteY17" fmla="*/ 196534 h 215447"/>
                <a:gd name="connsiteX18" fmla="*/ 264966 w 283906"/>
                <a:gd name="connsiteY18" fmla="*/ 206747 h 215447"/>
                <a:gd name="connsiteX19" fmla="*/ 18935 w 283906"/>
                <a:gd name="connsiteY19" fmla="*/ 206747 h 215447"/>
                <a:gd name="connsiteX20" fmla="*/ 8675 w 283906"/>
                <a:gd name="connsiteY20" fmla="*/ 196534 h 215447"/>
                <a:gd name="connsiteX21" fmla="*/ 8675 w 283906"/>
                <a:gd name="connsiteY21" fmla="*/ 95922 h 215447"/>
                <a:gd name="connsiteX22" fmla="*/ 18935 w 283906"/>
                <a:gd name="connsiteY22" fmla="*/ 85711 h 215447"/>
                <a:gd name="connsiteX23" fmla="*/ 264966 w 283906"/>
                <a:gd name="connsiteY23" fmla="*/ 85711 h 215447"/>
                <a:gd name="connsiteX24" fmla="*/ 275153 w 283906"/>
                <a:gd name="connsiteY24" fmla="*/ 95922 h 215447"/>
                <a:gd name="connsiteX25" fmla="*/ 275153 w 283906"/>
                <a:gd name="connsiteY25" fmla="*/ 196534 h 2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3906" h="215447">
                  <a:moveTo>
                    <a:pt x="264966" y="77008"/>
                  </a:moveTo>
                  <a:lnTo>
                    <a:pt x="220767" y="77008"/>
                  </a:lnTo>
                  <a:lnTo>
                    <a:pt x="145000" y="1224"/>
                  </a:lnTo>
                  <a:cubicBezTo>
                    <a:pt x="143421" y="-407"/>
                    <a:pt x="140479" y="-409"/>
                    <a:pt x="138901" y="1224"/>
                  </a:cubicBezTo>
                  <a:lnTo>
                    <a:pt x="63133" y="77008"/>
                  </a:lnTo>
                  <a:lnTo>
                    <a:pt x="18935" y="77008"/>
                  </a:lnTo>
                  <a:cubicBezTo>
                    <a:pt x="8459" y="77008"/>
                    <a:pt x="0" y="85494"/>
                    <a:pt x="0" y="95922"/>
                  </a:cubicBezTo>
                  <a:lnTo>
                    <a:pt x="0" y="196534"/>
                  </a:lnTo>
                  <a:cubicBezTo>
                    <a:pt x="0" y="206964"/>
                    <a:pt x="8459" y="215448"/>
                    <a:pt x="18935" y="215448"/>
                  </a:cubicBezTo>
                  <a:lnTo>
                    <a:pt x="264966" y="215448"/>
                  </a:lnTo>
                  <a:cubicBezTo>
                    <a:pt x="275441" y="215448"/>
                    <a:pt x="283907" y="206964"/>
                    <a:pt x="283907" y="196534"/>
                  </a:cubicBezTo>
                  <a:lnTo>
                    <a:pt x="283907" y="95922"/>
                  </a:lnTo>
                  <a:cubicBezTo>
                    <a:pt x="283907" y="85494"/>
                    <a:pt x="275441" y="77008"/>
                    <a:pt x="264966" y="77008"/>
                  </a:cubicBezTo>
                  <a:close/>
                  <a:moveTo>
                    <a:pt x="141914" y="10458"/>
                  </a:moveTo>
                  <a:lnTo>
                    <a:pt x="208498" y="77008"/>
                  </a:lnTo>
                  <a:lnTo>
                    <a:pt x="75402" y="77008"/>
                  </a:lnTo>
                  <a:lnTo>
                    <a:pt x="141914" y="10458"/>
                  </a:lnTo>
                  <a:close/>
                  <a:moveTo>
                    <a:pt x="275153" y="196534"/>
                  </a:moveTo>
                  <a:cubicBezTo>
                    <a:pt x="275153" y="202165"/>
                    <a:pt x="270633" y="206747"/>
                    <a:pt x="264966" y="206747"/>
                  </a:cubicBezTo>
                  <a:lnTo>
                    <a:pt x="18935" y="206747"/>
                  </a:lnTo>
                  <a:cubicBezTo>
                    <a:pt x="13267" y="206747"/>
                    <a:pt x="8675" y="202165"/>
                    <a:pt x="8675" y="196534"/>
                  </a:cubicBezTo>
                  <a:lnTo>
                    <a:pt x="8675" y="95922"/>
                  </a:lnTo>
                  <a:cubicBezTo>
                    <a:pt x="8675" y="90291"/>
                    <a:pt x="13267" y="85711"/>
                    <a:pt x="18935" y="85711"/>
                  </a:cubicBezTo>
                  <a:lnTo>
                    <a:pt x="264966" y="85711"/>
                  </a:lnTo>
                  <a:cubicBezTo>
                    <a:pt x="270633" y="85711"/>
                    <a:pt x="275153" y="90291"/>
                    <a:pt x="275153" y="95922"/>
                  </a:cubicBezTo>
                  <a:lnTo>
                    <a:pt x="275153" y="196534"/>
                  </a:lnTo>
                  <a:close/>
                </a:path>
              </a:pathLst>
            </a:custGeom>
            <a:solidFill>
              <a:srgbClr val="000000"/>
            </a:solidFill>
            <a:ln w="7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D841D29E-9507-766D-EA4D-2674CDDA077E}"/>
              </a:ext>
            </a:extLst>
          </p:cNvPr>
          <p:cNvSpPr txBox="1"/>
          <p:nvPr/>
        </p:nvSpPr>
        <p:spPr>
          <a:xfrm>
            <a:off x="5218375" y="361547"/>
            <a:ext cx="7040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1095233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33" grpId="0" animBg="1"/>
      <p:bldP spid="34" grpId="0" animBg="1"/>
      <p:bldP spid="35" grpId="0" animBg="1"/>
      <p:bldP spid="40" grpId="0"/>
      <p:bldP spid="6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F8E4517-74B4-5ABD-3699-00EA08785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674" y="522817"/>
            <a:ext cx="7502652" cy="787823"/>
          </a:xfrm>
        </p:spPr>
        <p:txBody>
          <a:bodyPr/>
          <a:lstStyle/>
          <a:p>
            <a:r>
              <a:rPr lang="en-US" sz="4800" dirty="0"/>
              <a:t>IDEMPOTENT SERVICES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77C1B6-DCF5-C01D-F3EA-3FAEB4DF73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49444" y="2356103"/>
            <a:ext cx="9234488" cy="3191257"/>
          </a:xfrm>
        </p:spPr>
        <p:txBody>
          <a:bodyPr/>
          <a:lstStyle/>
          <a:p>
            <a:r>
              <a:rPr lang="en-US" i="1" dirty="0"/>
              <a:t>“Idempotence is the property of certain operations in mathematics and computer science whereby they can be applied multiple times without changing the result beyond the initial application.” </a:t>
            </a:r>
          </a:p>
          <a:p>
            <a:r>
              <a:rPr lang="en-US" dirty="0"/>
              <a:t>- Wikipedia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BDBD96-EBED-7DF4-288A-F2EFA6743A6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48289" y="6361811"/>
            <a:ext cx="505968" cy="252349"/>
          </a:xfrm>
        </p:spPr>
        <p:txBody>
          <a:bodyPr/>
          <a:lstStyle/>
          <a:p>
            <a:fld id="{525A3C56-E491-49B2-93F3-63532DF516BC}" type="slidenum">
              <a:rPr lang="en-CA" smtClean="0"/>
              <a:pPr/>
              <a:t>33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21602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95793" y="3076226"/>
            <a:ext cx="6775450" cy="694480"/>
          </a:xfrm>
        </p:spPr>
        <p:txBody>
          <a:bodyPr/>
          <a:lstStyle/>
          <a:p>
            <a:r>
              <a:rPr lang="en-US" sz="2000" dirty="0"/>
              <a:t>Eventual Consistency Comes at a Price!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34</a:t>
            </a:fld>
            <a:endParaRPr lang="en-US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CFA7823B-6021-1FD0-7DA8-AB98C2992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3499" y="274202"/>
            <a:ext cx="5897218" cy="694480"/>
          </a:xfrm>
        </p:spPr>
        <p:txBody>
          <a:bodyPr/>
          <a:lstStyle/>
          <a:p>
            <a:r>
              <a:rPr lang="en-US" dirty="0"/>
              <a:t>Heath will guarantee that: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95E17EC-FF05-D204-317C-DDDC6854DF8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10445" r="10445"/>
          <a:stretch/>
        </p:blipFill>
        <p:spPr/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6955D1-4C6F-63DB-C2C1-8CDCB9F16B02}"/>
              </a:ext>
            </a:extLst>
          </p:cNvPr>
          <p:cNvSpPr txBox="1"/>
          <p:nvPr/>
        </p:nvSpPr>
        <p:spPr>
          <a:xfrm>
            <a:off x="5110125" y="1145291"/>
            <a:ext cx="63670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You </a:t>
            </a:r>
            <a:r>
              <a:rPr lang="en-US" b="1" u="sng" dirty="0"/>
              <a:t>will</a:t>
            </a:r>
            <a:r>
              <a:rPr lang="en-US" dirty="0"/>
              <a:t> get identical messages/requests to your Microservices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Messages </a:t>
            </a:r>
            <a:r>
              <a:rPr lang="en-US" b="1" u="sng" dirty="0"/>
              <a:t>will</a:t>
            </a:r>
            <a:r>
              <a:rPr lang="en-US" dirty="0"/>
              <a:t> be delayed at times. Never trust code that relies on timestamps to ensure Idempotency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Messages </a:t>
            </a:r>
            <a:r>
              <a:rPr lang="en-US" b="1" u="sng" dirty="0"/>
              <a:t>will</a:t>
            </a:r>
            <a:r>
              <a:rPr lang="en-US" dirty="0"/>
              <a:t> sometimes arrive out of order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74EE5C1-287E-9587-8BCD-BF5EDC49FCFE}"/>
              </a:ext>
            </a:extLst>
          </p:cNvPr>
          <p:cNvSpPr/>
          <p:nvPr/>
        </p:nvSpPr>
        <p:spPr bwMode="gray">
          <a:xfrm>
            <a:off x="5002085" y="4089257"/>
            <a:ext cx="6769158" cy="2379046"/>
          </a:xfrm>
          <a:prstGeom prst="rect">
            <a:avLst/>
          </a:prstGeom>
          <a:solidFill>
            <a:schemeClr val="tx2"/>
          </a:solidFill>
          <a:ln w="19050">
            <a:miter lim="800000"/>
            <a:headEnd/>
            <a:tailEnd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182880" rIns="91440" bIns="137160" rtlCol="0" anchor="ctr" anchorCtr="0"/>
          <a:lstStyle/>
          <a:p>
            <a:pPr marL="342900" lvl="0" indent="-342900">
              <a:spcBef>
                <a:spcPct val="0"/>
              </a:spcBef>
              <a:spcAft>
                <a:spcPts val="600"/>
              </a:spcAft>
              <a:buSzPct val="90000"/>
              <a:buAutoNum type="alphaUcPeriod"/>
            </a:pPr>
            <a:r>
              <a:rPr lang="en-US" sz="1600" i="1" dirty="0">
                <a:solidFill>
                  <a:schemeClr val="bg1"/>
                </a:solidFill>
                <a:cs typeface="Arial" pitchFamily="34" charset="0"/>
              </a:rPr>
              <a:t>Write code with </a:t>
            </a:r>
            <a:r>
              <a:rPr lang="en-US" sz="1600" i="1" dirty="0">
                <a:solidFill>
                  <a:schemeClr val="bg1"/>
                </a:solidFill>
              </a:rPr>
              <a:t>Idempotency in mind</a:t>
            </a:r>
          </a:p>
          <a:p>
            <a:pPr marL="342900" lvl="0" indent="-342900">
              <a:spcBef>
                <a:spcPct val="0"/>
              </a:spcBef>
              <a:spcAft>
                <a:spcPts val="600"/>
              </a:spcAft>
              <a:buSzPct val="90000"/>
              <a:buAutoNum type="alphaUcPeriod"/>
            </a:pPr>
            <a:r>
              <a:rPr lang="en-US" sz="1600" i="1" dirty="0">
                <a:solidFill>
                  <a:schemeClr val="bg1"/>
                </a:solidFill>
              </a:rPr>
              <a:t>Test your Microservice with duplicate messages, Make it a PR checklist item</a:t>
            </a:r>
          </a:p>
          <a:p>
            <a:pPr marL="342900" lvl="0" indent="-342900">
              <a:spcBef>
                <a:spcPct val="0"/>
              </a:spcBef>
              <a:spcAft>
                <a:spcPts val="600"/>
              </a:spcAft>
              <a:buSzPct val="90000"/>
              <a:buAutoNum type="alphaUcPeriod"/>
            </a:pPr>
            <a:r>
              <a:rPr lang="en-US" sz="1600" i="1" dirty="0">
                <a:solidFill>
                  <a:schemeClr val="bg1"/>
                </a:solidFill>
              </a:rPr>
              <a:t>Protect your Microservice from edge cases (more to come!)</a:t>
            </a:r>
            <a:endParaRPr lang="en-US" sz="1600" i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3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 animBg="1"/>
      <p:bldP spid="5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1D5DB266-C804-437C-AED7-3D057820D2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4AB6F96-E5E8-4B40-A18C-2D078D1C2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8120" y="3075004"/>
            <a:ext cx="4489704" cy="421480"/>
          </a:xfrm>
        </p:spPr>
        <p:txBody>
          <a:bodyPr>
            <a:normAutofit/>
          </a:bodyPr>
          <a:lstStyle/>
          <a:p>
            <a:r>
              <a:rPr lang="en-US" dirty="0"/>
              <a:t>HUMAN’S MAKE MISTAKES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F72BBC-FC90-4B63-96CA-ABED853DBA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78756" y="1569719"/>
            <a:ext cx="9234488" cy="1716025"/>
          </a:xfrm>
        </p:spPr>
        <p:txBody>
          <a:bodyPr/>
          <a:lstStyle/>
          <a:p>
            <a:r>
              <a:rPr lang="en-US" sz="4000" dirty="0"/>
              <a:t>CASE IN POINT</a:t>
            </a:r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9A19BB34-8021-C9B1-61B2-F49652EE8F98}"/>
              </a:ext>
            </a:extLst>
          </p:cNvPr>
          <p:cNvSpPr/>
          <p:nvPr/>
        </p:nvSpPr>
        <p:spPr>
          <a:xfrm>
            <a:off x="2389632" y="4636006"/>
            <a:ext cx="1179830" cy="1417321"/>
          </a:xfrm>
          <a:prstGeom prst="can">
            <a:avLst/>
          </a:prstGeom>
          <a:solidFill>
            <a:srgbClr val="E997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Development Database</a:t>
            </a:r>
          </a:p>
        </p:txBody>
      </p:sp>
      <p:sp>
        <p:nvSpPr>
          <p:cNvPr id="9" name="Cylinder 8">
            <a:extLst>
              <a:ext uri="{FF2B5EF4-FFF2-40B4-BE49-F238E27FC236}">
                <a16:creationId xmlns:a16="http://schemas.microsoft.com/office/drawing/2014/main" id="{426300AF-1A2D-90FB-3C5E-5705BC5035BF}"/>
              </a:ext>
            </a:extLst>
          </p:cNvPr>
          <p:cNvSpPr/>
          <p:nvPr/>
        </p:nvSpPr>
        <p:spPr>
          <a:xfrm>
            <a:off x="8827008" y="4631435"/>
            <a:ext cx="1179830" cy="1417321"/>
          </a:xfrm>
          <a:prstGeom prst="can">
            <a:avLst/>
          </a:prstGeom>
          <a:solidFill>
            <a:srgbClr val="E997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Production Database</a:t>
            </a:r>
          </a:p>
        </p:txBody>
      </p:sp>
      <p:sp>
        <p:nvSpPr>
          <p:cNvPr id="3" name="Arrow: Striped Right 2">
            <a:extLst>
              <a:ext uri="{FF2B5EF4-FFF2-40B4-BE49-F238E27FC236}">
                <a16:creationId xmlns:a16="http://schemas.microsoft.com/office/drawing/2014/main" id="{A77C3EF5-B9E5-B2C1-2F65-17C5D015EA3B}"/>
              </a:ext>
            </a:extLst>
          </p:cNvPr>
          <p:cNvSpPr/>
          <p:nvPr/>
        </p:nvSpPr>
        <p:spPr>
          <a:xfrm>
            <a:off x="3956304" y="5059680"/>
            <a:ext cx="4666236" cy="560832"/>
          </a:xfrm>
          <a:prstGeom prst="stripedRigh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Accidental Restore</a:t>
            </a:r>
          </a:p>
        </p:txBody>
      </p:sp>
    </p:spTree>
    <p:extLst>
      <p:ext uri="{BB962C8B-B14F-4D97-AF65-F5344CB8AC3E}">
        <p14:creationId xmlns:p14="http://schemas.microsoft.com/office/powerpoint/2010/main" val="3791438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B10FD7-2410-7499-C16F-D21F4762F9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36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FA82F2A-6591-50B6-FF9D-97244B69B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74240"/>
          </a:xfrm>
          <a:gradFill flip="none" rotWithShape="1">
            <a:gsLst>
              <a:gs pos="0">
                <a:schemeClr val="accent4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4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4">
                  <a:lumMod val="60000"/>
                  <a:lumOff val="40000"/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CHECKPOINT “TRANSACTIONS” in your microservice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81A5580-DD13-A216-351C-1817BED780B4}"/>
              </a:ext>
            </a:extLst>
          </p:cNvPr>
          <p:cNvGrpSpPr/>
          <p:nvPr/>
        </p:nvGrpSpPr>
        <p:grpSpPr>
          <a:xfrm>
            <a:off x="775693" y="1596211"/>
            <a:ext cx="10517052" cy="3888155"/>
            <a:chOff x="775693" y="1596211"/>
            <a:chExt cx="10517052" cy="3888155"/>
          </a:xfrm>
        </p:grpSpPr>
        <p:sp>
          <p:nvSpPr>
            <p:cNvPr id="7" name="Shape 1174">
              <a:extLst>
                <a:ext uri="{FF2B5EF4-FFF2-40B4-BE49-F238E27FC236}">
                  <a16:creationId xmlns:a16="http://schemas.microsoft.com/office/drawing/2014/main" id="{DEC981AF-1146-9E48-D66F-C852A92ED895}"/>
                </a:ext>
              </a:extLst>
            </p:cNvPr>
            <p:cNvSpPr txBox="1"/>
            <p:nvPr/>
          </p:nvSpPr>
          <p:spPr>
            <a:xfrm>
              <a:off x="775693" y="1596211"/>
              <a:ext cx="760327" cy="820289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31937"/>
                </a:buClr>
                <a:buSzPct val="25000"/>
                <a:buFontTx/>
                <a:buNone/>
                <a:tabLst/>
                <a:defRPr/>
              </a:pPr>
              <a:r>
                <a:rPr kumimoji="0" lang="en-US" sz="533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01</a:t>
              </a:r>
            </a:p>
          </p:txBody>
        </p:sp>
        <p:cxnSp>
          <p:nvCxnSpPr>
            <p:cNvPr id="8" name="Shape 1175">
              <a:extLst>
                <a:ext uri="{FF2B5EF4-FFF2-40B4-BE49-F238E27FC236}">
                  <a16:creationId xmlns:a16="http://schemas.microsoft.com/office/drawing/2014/main" id="{96112C24-3C56-3E87-8EDD-FB06F9F983DC}"/>
                </a:ext>
              </a:extLst>
            </p:cNvPr>
            <p:cNvCxnSpPr/>
            <p:nvPr/>
          </p:nvCxnSpPr>
          <p:spPr>
            <a:xfrm>
              <a:off x="1748209" y="1994867"/>
              <a:ext cx="2379719" cy="0"/>
            </a:xfrm>
            <a:prstGeom prst="straightConnector1">
              <a:avLst/>
            </a:prstGeom>
            <a:noFill/>
            <a:ln w="19050" cap="rnd" cmpd="sng">
              <a:gradFill>
                <a:gsLst>
                  <a:gs pos="0">
                    <a:schemeClr val="accent1"/>
                  </a:gs>
                  <a:gs pos="60000">
                    <a:schemeClr val="accent4"/>
                  </a:gs>
                  <a:gs pos="100000">
                    <a:schemeClr val="accent3"/>
                  </a:gs>
                </a:gsLst>
                <a:lin ang="0" scaled="0"/>
              </a:gradFill>
              <a:prstDash val="solid"/>
              <a:round/>
              <a:headEnd type="oval" w="med" len="med"/>
              <a:tailEnd type="triangle" w="lg" len="lg"/>
            </a:ln>
          </p:spPr>
        </p:cxnSp>
        <p:sp>
          <p:nvSpPr>
            <p:cNvPr id="9" name="Shape 1178">
              <a:extLst>
                <a:ext uri="{FF2B5EF4-FFF2-40B4-BE49-F238E27FC236}">
                  <a16:creationId xmlns:a16="http://schemas.microsoft.com/office/drawing/2014/main" id="{00637EF9-6C60-4ED1-7542-6E43ED125B5C}"/>
                </a:ext>
              </a:extLst>
            </p:cNvPr>
            <p:cNvSpPr txBox="1"/>
            <p:nvPr/>
          </p:nvSpPr>
          <p:spPr>
            <a:xfrm>
              <a:off x="868290" y="2404058"/>
              <a:ext cx="3016846" cy="97524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r>
                <a:rPr kumimoji="0" lang="en-US" sz="1599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New Fulfillment Request</a:t>
              </a:r>
            </a:p>
          </p:txBody>
        </p:sp>
        <p:sp>
          <p:nvSpPr>
            <p:cNvPr id="10" name="Shape 1179">
              <a:extLst>
                <a:ext uri="{FF2B5EF4-FFF2-40B4-BE49-F238E27FC236}">
                  <a16:creationId xmlns:a16="http://schemas.microsoft.com/office/drawing/2014/main" id="{D2B5166E-D031-006A-56A4-05699609D21A}"/>
                </a:ext>
              </a:extLst>
            </p:cNvPr>
            <p:cNvSpPr txBox="1"/>
            <p:nvPr/>
          </p:nvSpPr>
          <p:spPr>
            <a:xfrm>
              <a:off x="4410088" y="1596211"/>
              <a:ext cx="760327" cy="820289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91F3D"/>
                </a:buClr>
                <a:buSzPct val="25000"/>
                <a:buFontTx/>
                <a:buNone/>
                <a:tabLst/>
                <a:defRPr/>
              </a:pPr>
              <a:r>
                <a:rPr kumimoji="0" lang="en-US" sz="533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02</a:t>
              </a:r>
            </a:p>
          </p:txBody>
        </p:sp>
        <p:cxnSp>
          <p:nvCxnSpPr>
            <p:cNvPr id="11" name="Shape 1180">
              <a:extLst>
                <a:ext uri="{FF2B5EF4-FFF2-40B4-BE49-F238E27FC236}">
                  <a16:creationId xmlns:a16="http://schemas.microsoft.com/office/drawing/2014/main" id="{C25AB90E-874B-8198-51D1-B5D71FA476E5}"/>
                </a:ext>
              </a:extLst>
            </p:cNvPr>
            <p:cNvCxnSpPr/>
            <p:nvPr/>
          </p:nvCxnSpPr>
          <p:spPr>
            <a:xfrm>
              <a:off x="5344528" y="1994867"/>
              <a:ext cx="2379719" cy="0"/>
            </a:xfrm>
            <a:prstGeom prst="straightConnector1">
              <a:avLst/>
            </a:prstGeom>
            <a:noFill/>
            <a:ln w="19050" cap="rnd" cmpd="sng">
              <a:gradFill>
                <a:gsLst>
                  <a:gs pos="0">
                    <a:schemeClr val="accent1"/>
                  </a:gs>
                  <a:gs pos="60000">
                    <a:schemeClr val="accent4"/>
                  </a:gs>
                  <a:gs pos="100000">
                    <a:schemeClr val="accent3"/>
                  </a:gs>
                </a:gsLst>
                <a:lin ang="0" scaled="0"/>
              </a:gradFill>
              <a:prstDash val="solid"/>
              <a:round/>
              <a:headEnd type="oval" w="med" len="med"/>
              <a:tailEnd type="triangle" w="lg" len="lg"/>
            </a:ln>
          </p:spPr>
        </p:cxnSp>
        <p:sp>
          <p:nvSpPr>
            <p:cNvPr id="12" name="Shape 1184">
              <a:extLst>
                <a:ext uri="{FF2B5EF4-FFF2-40B4-BE49-F238E27FC236}">
                  <a16:creationId xmlns:a16="http://schemas.microsoft.com/office/drawing/2014/main" id="{13D5554F-73C4-CF93-6F22-0AB6C1752998}"/>
                </a:ext>
              </a:extLst>
            </p:cNvPr>
            <p:cNvSpPr txBox="1"/>
            <p:nvPr/>
          </p:nvSpPr>
          <p:spPr>
            <a:xfrm>
              <a:off x="7953203" y="1596211"/>
              <a:ext cx="760327" cy="820289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A00"/>
                </a:buClr>
                <a:buSzPct val="25000"/>
                <a:buFontTx/>
                <a:buNone/>
                <a:tabLst/>
                <a:defRPr/>
              </a:pPr>
              <a:r>
                <a:rPr kumimoji="0" lang="en-US" sz="533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03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4B1A403-5B05-0494-DC56-FB172AF1483B}"/>
                </a:ext>
              </a:extLst>
            </p:cNvPr>
            <p:cNvGrpSpPr/>
            <p:nvPr/>
          </p:nvGrpSpPr>
          <p:grpSpPr>
            <a:xfrm>
              <a:off x="8775803" y="1994867"/>
              <a:ext cx="2516942" cy="2052323"/>
              <a:chOff x="8775803" y="1994867"/>
              <a:chExt cx="2516942" cy="2052323"/>
            </a:xfrm>
          </p:grpSpPr>
          <p:cxnSp>
            <p:nvCxnSpPr>
              <p:cNvPr id="24" name="Shape 1188">
                <a:extLst>
                  <a:ext uri="{FF2B5EF4-FFF2-40B4-BE49-F238E27FC236}">
                    <a16:creationId xmlns:a16="http://schemas.microsoft.com/office/drawing/2014/main" id="{C236DAA6-D518-4F7E-6ACF-5D77410666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13026" y="1994867"/>
                <a:ext cx="2379719" cy="0"/>
              </a:xfrm>
              <a:prstGeom prst="straightConnector1">
                <a:avLst/>
              </a:pr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oval" w="med" len="med"/>
                <a:tailEnd type="none" w="med" len="med"/>
              </a:ln>
            </p:spPr>
          </p:cxnSp>
          <p:cxnSp>
            <p:nvCxnSpPr>
              <p:cNvPr id="25" name="Shape 1189">
                <a:extLst>
                  <a:ext uri="{FF2B5EF4-FFF2-40B4-BE49-F238E27FC236}">
                    <a16:creationId xmlns:a16="http://schemas.microsoft.com/office/drawing/2014/main" id="{6C941F6C-1AA0-40AD-195C-5DF3C31018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5803" y="1994867"/>
                <a:ext cx="2516832" cy="2052323"/>
              </a:xfrm>
              <a:prstGeom prst="bentConnector3">
                <a:avLst>
                  <a:gd name="adj1" fmla="val -5043"/>
                </a:avLst>
              </a:prstGeom>
              <a:noFill/>
              <a:ln w="19050" cap="flat" cmpd="sng">
                <a:gradFill>
                  <a:gsLst>
                    <a:gs pos="0">
                      <a:schemeClr val="accent1"/>
                    </a:gs>
                    <a:gs pos="60000">
                      <a:schemeClr val="accent4"/>
                    </a:gs>
                    <a:gs pos="100000">
                      <a:schemeClr val="accent3"/>
                    </a:gs>
                  </a:gsLst>
                  <a:lin ang="0" scaled="0"/>
                </a:gradFill>
                <a:prstDash val="solid"/>
                <a:round/>
                <a:headEnd type="none" w="med" len="med"/>
                <a:tailEnd type="triangle" w="lg" len="lg"/>
              </a:ln>
            </p:spPr>
          </p:cxnSp>
        </p:grpSp>
        <p:sp>
          <p:nvSpPr>
            <p:cNvPr id="14" name="Shape 1190">
              <a:extLst>
                <a:ext uri="{FF2B5EF4-FFF2-40B4-BE49-F238E27FC236}">
                  <a16:creationId xmlns:a16="http://schemas.microsoft.com/office/drawing/2014/main" id="{3C9CD467-D63E-03D8-2E84-9B4E14BF9BC9}"/>
                </a:ext>
              </a:extLst>
            </p:cNvPr>
            <p:cNvSpPr txBox="1"/>
            <p:nvPr/>
          </p:nvSpPr>
          <p:spPr>
            <a:xfrm>
              <a:off x="775693" y="3649191"/>
              <a:ext cx="760327" cy="820289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CB0"/>
                </a:buClr>
                <a:buSzPct val="25000"/>
                <a:buFontTx/>
                <a:buNone/>
                <a:tabLst/>
                <a:defRPr/>
              </a:pPr>
              <a:r>
                <a:rPr kumimoji="0" lang="en-US" sz="533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06</a:t>
              </a:r>
            </a:p>
          </p:txBody>
        </p:sp>
        <p:sp>
          <p:nvSpPr>
            <p:cNvPr id="15" name="Shape 1194">
              <a:extLst>
                <a:ext uri="{FF2B5EF4-FFF2-40B4-BE49-F238E27FC236}">
                  <a16:creationId xmlns:a16="http://schemas.microsoft.com/office/drawing/2014/main" id="{91961DBE-7328-80D8-37B5-9FBAB8147776}"/>
                </a:ext>
              </a:extLst>
            </p:cNvPr>
            <p:cNvSpPr txBox="1"/>
            <p:nvPr/>
          </p:nvSpPr>
          <p:spPr>
            <a:xfrm>
              <a:off x="4410088" y="3649191"/>
              <a:ext cx="760327" cy="820289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A200"/>
                </a:buClr>
                <a:buSzPct val="25000"/>
                <a:buFontTx/>
                <a:buNone/>
                <a:tabLst/>
                <a:defRPr/>
              </a:pPr>
              <a:r>
                <a:rPr kumimoji="0" lang="en-US" sz="533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05</a:t>
              </a:r>
            </a:p>
          </p:txBody>
        </p:sp>
        <p:sp>
          <p:nvSpPr>
            <p:cNvPr id="16" name="Shape 1198">
              <a:extLst>
                <a:ext uri="{FF2B5EF4-FFF2-40B4-BE49-F238E27FC236}">
                  <a16:creationId xmlns:a16="http://schemas.microsoft.com/office/drawing/2014/main" id="{9B6ADBBC-A7B6-80B4-CC56-B2CCFA5B04E1}"/>
                </a:ext>
              </a:extLst>
            </p:cNvPr>
            <p:cNvSpPr txBox="1"/>
            <p:nvPr/>
          </p:nvSpPr>
          <p:spPr>
            <a:xfrm>
              <a:off x="7953203" y="3649191"/>
              <a:ext cx="760327" cy="820289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1C4D0"/>
                </a:buClr>
                <a:buSzPct val="25000"/>
                <a:buFontTx/>
                <a:buNone/>
                <a:tabLst/>
                <a:defRPr/>
              </a:pPr>
              <a:r>
                <a:rPr kumimoji="0" lang="en-US" sz="533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04</a:t>
              </a:r>
            </a:p>
          </p:txBody>
        </p:sp>
        <p:cxnSp>
          <p:nvCxnSpPr>
            <p:cNvPr id="17" name="Shape 1202">
              <a:extLst>
                <a:ext uri="{FF2B5EF4-FFF2-40B4-BE49-F238E27FC236}">
                  <a16:creationId xmlns:a16="http://schemas.microsoft.com/office/drawing/2014/main" id="{09297149-08EE-2D34-14C1-4ECAE12CC462}"/>
                </a:ext>
              </a:extLst>
            </p:cNvPr>
            <p:cNvCxnSpPr/>
            <p:nvPr/>
          </p:nvCxnSpPr>
          <p:spPr>
            <a:xfrm rot="10800000">
              <a:off x="5293647" y="4047234"/>
              <a:ext cx="2379719" cy="0"/>
            </a:xfrm>
            <a:prstGeom prst="straightConnector1">
              <a:avLst/>
            </a:prstGeom>
            <a:noFill/>
            <a:ln w="19050" cap="rnd" cmpd="sng">
              <a:gradFill>
                <a:gsLst>
                  <a:gs pos="0">
                    <a:schemeClr val="accent1"/>
                  </a:gs>
                  <a:gs pos="60000">
                    <a:schemeClr val="accent4"/>
                  </a:gs>
                  <a:gs pos="100000">
                    <a:schemeClr val="accent3"/>
                  </a:gs>
                </a:gsLst>
                <a:lin ang="0" scaled="0"/>
              </a:gradFill>
              <a:prstDash val="solid"/>
              <a:round/>
              <a:headEnd type="oval" w="med" len="med"/>
              <a:tailEnd type="triangle" w="lg" len="lg"/>
            </a:ln>
          </p:spPr>
        </p:cxnSp>
        <p:cxnSp>
          <p:nvCxnSpPr>
            <p:cNvPr id="18" name="Shape 1203">
              <a:extLst>
                <a:ext uri="{FF2B5EF4-FFF2-40B4-BE49-F238E27FC236}">
                  <a16:creationId xmlns:a16="http://schemas.microsoft.com/office/drawing/2014/main" id="{7C9FD733-8DF0-0EC0-965D-CE7C7962ACDA}"/>
                </a:ext>
              </a:extLst>
            </p:cNvPr>
            <p:cNvCxnSpPr/>
            <p:nvPr/>
          </p:nvCxnSpPr>
          <p:spPr>
            <a:xfrm rot="10800000">
              <a:off x="1697328" y="4047234"/>
              <a:ext cx="2379719" cy="0"/>
            </a:xfrm>
            <a:prstGeom prst="straightConnector1">
              <a:avLst/>
            </a:prstGeom>
            <a:noFill/>
            <a:ln w="19050" cap="rnd" cmpd="sng">
              <a:gradFill>
                <a:gsLst>
                  <a:gs pos="0">
                    <a:schemeClr val="accent1"/>
                  </a:gs>
                  <a:gs pos="60000">
                    <a:schemeClr val="accent4"/>
                  </a:gs>
                  <a:gs pos="100000">
                    <a:schemeClr val="accent3"/>
                  </a:gs>
                </a:gsLst>
                <a:lin ang="0" scaled="0"/>
              </a:gradFill>
              <a:prstDash val="solid"/>
              <a:round/>
              <a:headEnd type="oval" w="med" len="med"/>
              <a:tailEnd type="triangle" w="lg" len="lg"/>
            </a:ln>
          </p:spPr>
        </p:cxnSp>
        <p:sp>
          <p:nvSpPr>
            <p:cNvPr id="19" name="Shape 1178">
              <a:extLst>
                <a:ext uri="{FF2B5EF4-FFF2-40B4-BE49-F238E27FC236}">
                  <a16:creationId xmlns:a16="http://schemas.microsoft.com/office/drawing/2014/main" id="{9E72EB0A-9DB2-87DE-2725-A3F8DE4AE73F}"/>
                </a:ext>
              </a:extLst>
            </p:cNvPr>
            <p:cNvSpPr txBox="1"/>
            <p:nvPr/>
          </p:nvSpPr>
          <p:spPr>
            <a:xfrm>
              <a:off x="868290" y="4509120"/>
              <a:ext cx="3016846" cy="97524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r>
                <a:rPr kumimoji="0" lang="en-US" sz="1599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Create Warehouse Order</a:t>
              </a:r>
            </a:p>
            <a:p>
              <a:pPr>
                <a:buSzPct val="25000"/>
                <a:defRPr/>
              </a:pPr>
              <a:r>
                <a:rPr lang="en-US" sz="1400" dirty="0"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Final Checkpoint: It’s possible Checkpoints 1 and 2 had already been done but not this final step. Let’s do it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Arial" panose="020B0604020202020204" pitchFamily="34" charset="-128"/>
                <a:cs typeface="Arial" panose="020B0604020202020204" pitchFamily="34" charset="-128"/>
                <a:sym typeface="Arial"/>
              </a:endParaRPr>
            </a:p>
          </p:txBody>
        </p:sp>
        <p:sp>
          <p:nvSpPr>
            <p:cNvPr id="20" name="Shape 1178">
              <a:extLst>
                <a:ext uri="{FF2B5EF4-FFF2-40B4-BE49-F238E27FC236}">
                  <a16:creationId xmlns:a16="http://schemas.microsoft.com/office/drawing/2014/main" id="{29804317-CA7E-BDD0-CA06-47E4BF9593BF}"/>
                </a:ext>
              </a:extLst>
            </p:cNvPr>
            <p:cNvSpPr txBox="1"/>
            <p:nvPr/>
          </p:nvSpPr>
          <p:spPr>
            <a:xfrm>
              <a:off x="4439816" y="2404058"/>
              <a:ext cx="3016846" cy="97524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r>
                <a:rPr kumimoji="0" lang="en-US" sz="1599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Validate Request</a:t>
              </a:r>
            </a:p>
            <a:p>
              <a:pPr>
                <a:buSzPct val="25000"/>
                <a:defRPr/>
              </a:pPr>
              <a:r>
                <a:rPr lang="en-US" sz="1400" dirty="0"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No Side effects, read-only operation. Always do this.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Arial" panose="020B0604020202020204" pitchFamily="34" charset="-128"/>
                <a:cs typeface="Arial" panose="020B0604020202020204" pitchFamily="34" charset="-128"/>
                <a:sym typeface="Arial"/>
              </a:endParaRPr>
            </a:p>
          </p:txBody>
        </p:sp>
        <p:sp>
          <p:nvSpPr>
            <p:cNvPr id="21" name="Shape 1178">
              <a:extLst>
                <a:ext uri="{FF2B5EF4-FFF2-40B4-BE49-F238E27FC236}">
                  <a16:creationId xmlns:a16="http://schemas.microsoft.com/office/drawing/2014/main" id="{5F441D0B-415E-5DC2-2305-74F8FD4A9453}"/>
                </a:ext>
              </a:extLst>
            </p:cNvPr>
            <p:cNvSpPr txBox="1"/>
            <p:nvPr/>
          </p:nvSpPr>
          <p:spPr>
            <a:xfrm>
              <a:off x="4439816" y="4509120"/>
              <a:ext cx="3016846" cy="97524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r>
                <a:rPr kumimoji="0" lang="en-US" sz="1599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Reserve Stock</a:t>
              </a:r>
            </a:p>
            <a:p>
              <a:pPr>
                <a:buSzPct val="25000"/>
                <a:defRPr/>
              </a:pPr>
              <a:r>
                <a:rPr lang="en-US" sz="1400" dirty="0"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Checkpoint 2: Maybe this was already reserved or may it have failed here last time. Maybe this is just a duplicate. We can handle all of these cases smartly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Arial" panose="020B0604020202020204" pitchFamily="34" charset="-128"/>
                <a:cs typeface="Arial" panose="020B0604020202020204" pitchFamily="34" charset="-128"/>
                <a:sym typeface="Arial"/>
              </a:endParaRPr>
            </a:p>
          </p:txBody>
        </p:sp>
        <p:sp>
          <p:nvSpPr>
            <p:cNvPr id="22" name="Shape 1178">
              <a:extLst>
                <a:ext uri="{FF2B5EF4-FFF2-40B4-BE49-F238E27FC236}">
                  <a16:creationId xmlns:a16="http://schemas.microsoft.com/office/drawing/2014/main" id="{B95879A1-694F-1C58-6398-0C3202F3B365}"/>
                </a:ext>
              </a:extLst>
            </p:cNvPr>
            <p:cNvSpPr txBox="1"/>
            <p:nvPr/>
          </p:nvSpPr>
          <p:spPr>
            <a:xfrm>
              <a:off x="8040216" y="2404058"/>
              <a:ext cx="3016846" cy="97524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r>
                <a:rPr kumimoji="0" lang="en-US" sz="1599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Create Order Header</a:t>
              </a:r>
            </a:p>
            <a:p>
              <a:pPr>
                <a:buSzPct val="25000"/>
                <a:defRPr/>
              </a:pPr>
              <a:r>
                <a:rPr lang="en-US" sz="1400" dirty="0"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Checkpoint 1: Wait a minute, is this already created??? 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Arial" panose="020B0604020202020204" pitchFamily="34" charset="-128"/>
                <a:cs typeface="Arial" panose="020B0604020202020204" pitchFamily="34" charset="-128"/>
                <a:sym typeface="Arial"/>
              </a:endParaRPr>
            </a:p>
          </p:txBody>
        </p:sp>
        <p:sp>
          <p:nvSpPr>
            <p:cNvPr id="23" name="Shape 1178">
              <a:extLst>
                <a:ext uri="{FF2B5EF4-FFF2-40B4-BE49-F238E27FC236}">
                  <a16:creationId xmlns:a16="http://schemas.microsoft.com/office/drawing/2014/main" id="{29FA114E-B1A6-475E-A0FB-312EBBDD61A7}"/>
                </a:ext>
              </a:extLst>
            </p:cNvPr>
            <p:cNvSpPr txBox="1"/>
            <p:nvPr/>
          </p:nvSpPr>
          <p:spPr>
            <a:xfrm>
              <a:off x="8040216" y="4509120"/>
              <a:ext cx="3016846" cy="97524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r>
                <a:rPr lang="en-US" sz="1599" dirty="0"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Get </a:t>
              </a:r>
              <a:r>
                <a:rPr kumimoji="0" lang="en-US" sz="1599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Stock Levels</a:t>
              </a:r>
            </a:p>
            <a:p>
              <a:pPr>
                <a:buSzPct val="25000"/>
                <a:defRPr/>
              </a:pPr>
              <a:r>
                <a:rPr lang="en-US" sz="1400" dirty="0">
                  <a:ea typeface="Arial" panose="020B0604020202020204" pitchFamily="34" charset="-128"/>
                  <a:cs typeface="Arial" panose="020B0604020202020204" pitchFamily="34" charset="-128"/>
                  <a:sym typeface="Arial"/>
                </a:rPr>
                <a:t>No Side effects, read-only operation. Always do this.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Arial" panose="020B0604020202020204" pitchFamily="34" charset="-128"/>
                <a:cs typeface="Arial" panose="020B0604020202020204" pitchFamily="34" charset="-128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22019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B10FD7-2410-7499-C16F-D21F4762F9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3033" y="6409351"/>
            <a:ext cx="261660" cy="169200"/>
          </a:xfrm>
        </p:spPr>
        <p:txBody>
          <a:bodyPr/>
          <a:lstStyle/>
          <a:p>
            <a:fld id="{8C2E478F-E849-4A8C-AF1F-CBCC78A7CBFA}" type="slidenum">
              <a:rPr lang="en-US" smtClean="0"/>
              <a:t>37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FA82F2A-6591-50B6-FF9D-97244B69B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940" y="239154"/>
            <a:ext cx="10676438" cy="531097"/>
          </a:xfrm>
        </p:spPr>
        <p:txBody>
          <a:bodyPr/>
          <a:lstStyle/>
          <a:p>
            <a:r>
              <a:rPr lang="en-US" dirty="0"/>
              <a:t>PARTITION business transactions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9C42007-11A3-326B-A20B-D224A79CC88A}"/>
              </a:ext>
            </a:extLst>
          </p:cNvPr>
          <p:cNvGrpSpPr/>
          <p:nvPr/>
        </p:nvGrpSpPr>
        <p:grpSpPr>
          <a:xfrm rot="10800000">
            <a:off x="535341" y="1155065"/>
            <a:ext cx="9569989" cy="4547870"/>
            <a:chOff x="766763" y="1352550"/>
            <a:chExt cx="9569989" cy="4547870"/>
          </a:xfrm>
        </p:grpSpPr>
        <p:cxnSp>
          <p:nvCxnSpPr>
            <p:cNvPr id="7" name="AutoShape 8">
              <a:extLst>
                <a:ext uri="{FF2B5EF4-FFF2-40B4-BE49-F238E27FC236}">
                  <a16:creationId xmlns:a16="http://schemas.microsoft.com/office/drawing/2014/main" id="{FDF037B9-6914-D6CD-373B-E70AAE33B632}"/>
                </a:ext>
              </a:extLst>
            </p:cNvPr>
            <p:cNvCxnSpPr>
              <a:cxnSpLocks noChangeShapeType="1"/>
              <a:stCxn id="12" idx="3"/>
              <a:endCxn id="11" idx="1"/>
            </p:cNvCxnSpPr>
            <p:nvPr/>
          </p:nvCxnSpPr>
          <p:spPr bwMode="auto">
            <a:xfrm rot="10800000" flipV="1">
              <a:off x="4230420" y="1718310"/>
              <a:ext cx="1661396" cy="1908175"/>
            </a:xfrm>
            <a:prstGeom prst="bentConnector3">
              <a:avLst>
                <a:gd name="adj1" fmla="val 50000"/>
              </a:avLst>
            </a:prstGeom>
            <a:noFill/>
            <a:ln w="19050">
              <a:solidFill>
                <a:srgbClr val="555555"/>
              </a:solidFill>
              <a:miter lim="800000"/>
              <a:headEnd type="none" w="sm" len="sm"/>
              <a:tailEnd type="none" w="med" len="lg"/>
            </a:ln>
          </p:spPr>
        </p:cxnSp>
        <p:cxnSp>
          <p:nvCxnSpPr>
            <p:cNvPr id="8" name="AutoShape 9">
              <a:extLst>
                <a:ext uri="{FF2B5EF4-FFF2-40B4-BE49-F238E27FC236}">
                  <a16:creationId xmlns:a16="http://schemas.microsoft.com/office/drawing/2014/main" id="{88C4C579-257E-16A6-AABA-11C569FC53E6}"/>
                </a:ext>
              </a:extLst>
            </p:cNvPr>
            <p:cNvCxnSpPr>
              <a:cxnSpLocks noChangeShapeType="1"/>
              <a:stCxn id="11" idx="3"/>
            </p:cNvCxnSpPr>
            <p:nvPr/>
          </p:nvCxnSpPr>
          <p:spPr bwMode="auto">
            <a:xfrm flipH="1">
              <a:off x="766763" y="2894963"/>
              <a:ext cx="5125053" cy="731522"/>
            </a:xfrm>
            <a:prstGeom prst="bentConnector3">
              <a:avLst>
                <a:gd name="adj1" fmla="val 16207"/>
              </a:avLst>
            </a:prstGeom>
            <a:noFill/>
            <a:ln w="19050">
              <a:solidFill>
                <a:srgbClr val="555555"/>
              </a:solidFill>
              <a:miter lim="800000"/>
              <a:headEnd type="none" w="sm" len="sm"/>
              <a:tailEnd type="none" w="med" len="lg"/>
            </a:ln>
          </p:spPr>
        </p:cxnSp>
        <p:cxnSp>
          <p:nvCxnSpPr>
            <p:cNvPr id="9" name="AutoShape 10">
              <a:extLst>
                <a:ext uri="{FF2B5EF4-FFF2-40B4-BE49-F238E27FC236}">
                  <a16:creationId xmlns:a16="http://schemas.microsoft.com/office/drawing/2014/main" id="{6334A18E-6AB7-C668-DC5E-9C1C5F63089D}"/>
                </a:ext>
              </a:extLst>
            </p:cNvPr>
            <p:cNvCxnSpPr>
              <a:cxnSpLocks noChangeShapeType="1"/>
              <a:stCxn id="14" idx="3"/>
              <a:endCxn id="11" idx="1"/>
            </p:cNvCxnSpPr>
            <p:nvPr/>
          </p:nvCxnSpPr>
          <p:spPr bwMode="auto">
            <a:xfrm rot="10800000">
              <a:off x="4230420" y="3626485"/>
              <a:ext cx="1661396" cy="636059"/>
            </a:xfrm>
            <a:prstGeom prst="bentConnector3">
              <a:avLst>
                <a:gd name="adj1" fmla="val 50153"/>
              </a:avLst>
            </a:prstGeom>
            <a:noFill/>
            <a:ln w="19050">
              <a:solidFill>
                <a:srgbClr val="555555"/>
              </a:solidFill>
              <a:miter lim="800000"/>
              <a:headEnd type="none" w="sm" len="sm"/>
              <a:tailEnd type="none" w="med" len="lg"/>
            </a:ln>
          </p:spPr>
        </p:cxnSp>
        <p:cxnSp>
          <p:nvCxnSpPr>
            <p:cNvPr id="10" name="AutoShape 11">
              <a:extLst>
                <a:ext uri="{FF2B5EF4-FFF2-40B4-BE49-F238E27FC236}">
                  <a16:creationId xmlns:a16="http://schemas.microsoft.com/office/drawing/2014/main" id="{B849FB26-F4CB-7E2E-4043-F76402D23FBB}"/>
                </a:ext>
              </a:extLst>
            </p:cNvPr>
            <p:cNvCxnSpPr>
              <a:cxnSpLocks noChangeShapeType="1"/>
              <a:stCxn id="11" idx="3"/>
              <a:endCxn id="15" idx="3"/>
            </p:cNvCxnSpPr>
            <p:nvPr/>
          </p:nvCxnSpPr>
          <p:spPr bwMode="auto">
            <a:xfrm flipH="1" flipV="1">
              <a:off x="766763" y="3626485"/>
              <a:ext cx="5125053" cy="1908175"/>
            </a:xfrm>
            <a:prstGeom prst="bentConnector3">
              <a:avLst>
                <a:gd name="adj1" fmla="val 16305"/>
              </a:avLst>
            </a:prstGeom>
            <a:noFill/>
            <a:ln w="19050">
              <a:solidFill>
                <a:srgbClr val="555555"/>
              </a:solidFill>
              <a:miter lim="800000"/>
              <a:headEnd type="none" w="sm" len="sm"/>
              <a:tailEnd type="none" w="med" len="lg"/>
            </a:ln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50E8016-889A-1622-D477-A277F5FCA59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66763" y="3260725"/>
              <a:ext cx="3463657" cy="731520"/>
            </a:xfrm>
            <a:prstGeom prst="rect">
              <a:avLst/>
            </a:prstGeom>
            <a:solidFill>
              <a:schemeClr val="accent1"/>
            </a:solidFill>
            <a:ln w="28575" algn="ctr">
              <a:solidFill>
                <a:schemeClr val="accent1"/>
              </a:solidFill>
              <a:miter lim="800000"/>
              <a:headEnd/>
              <a:tailEnd/>
            </a:ln>
            <a:effectLst>
              <a:outerShdw blurRad="114300" dist="25400" dir="6000000" rotWithShape="0">
                <a:prstClr val="black">
                  <a:alpha val="36000"/>
                </a:prstClr>
              </a:outerShdw>
            </a:effectLst>
          </p:spPr>
          <p:txBody>
            <a:bodyPr vert="horz" lIns="63500" tIns="72000" rIns="64800" bIns="72000" rtlCol="0" anchor="ctr" anchorCtr="0"/>
            <a:lstStyle/>
            <a:p>
              <a:pPr marL="174625">
                <a:spcBef>
                  <a:spcPts val="600"/>
                </a:spcBef>
                <a:buSzPct val="90000"/>
              </a:pPr>
              <a:r>
                <a:rPr lang="en-US" altLang="ja-JP" sz="2000" spc="-50" dirty="0">
                  <a:solidFill>
                    <a:schemeClr val="bg1"/>
                  </a:solidFill>
                  <a:latin typeface="Arial" panose="020B0604020202020204" pitchFamily="34" charset="0"/>
                  <a:ea typeface="Arial" panose="020B0604020202020204" pitchFamily="34" charset="-128"/>
                </a:rPr>
                <a:t>Fulfillment Request Handler</a:t>
              </a:r>
              <a:endParaRPr lang="en-US" altLang="ja-JP" sz="1600" spc="-5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-128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ECE37C8-AA1B-74BD-ADC5-204E5932CAF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5891816" y="1352550"/>
              <a:ext cx="4444936" cy="73152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50000"/>
                    <a:lumOff val="50000"/>
                    <a:shade val="30000"/>
                    <a:satMod val="115000"/>
                  </a:schemeClr>
                </a:gs>
                <a:gs pos="50000">
                  <a:schemeClr val="accent5">
                    <a:lumMod val="50000"/>
                    <a:lumOff val="50000"/>
                    <a:shade val="67500"/>
                    <a:satMod val="115000"/>
                  </a:schemeClr>
                </a:gs>
                <a:gs pos="100000">
                  <a:schemeClr val="accent5">
                    <a:lumMod val="50000"/>
                    <a:lumOff val="5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 w="9525" algn="ctr">
              <a:noFill/>
              <a:miter lim="800000"/>
              <a:headEnd/>
              <a:tailEnd/>
            </a:ln>
            <a:effectLst>
              <a:outerShdw blurRad="114300" dist="25400" dir="6000000" rotWithShape="0">
                <a:prstClr val="black">
                  <a:alpha val="36000"/>
                </a:prstClr>
              </a:outerShdw>
            </a:effectLst>
          </p:spPr>
          <p:txBody>
            <a:bodyPr vert="horz" lIns="0" tIns="0" rIns="0" bIns="0" rtlCol="0" anchor="ctr" anchorCtr="0"/>
            <a:lstStyle/>
            <a:p>
              <a:pPr marL="174625">
                <a:spcBef>
                  <a:spcPts val="600"/>
                </a:spcBef>
                <a:buSzPct val="90000"/>
              </a:pPr>
              <a:r>
                <a:rPr lang="en-US" altLang="ja-JP" sz="1600" spc="-50" dirty="0">
                  <a:latin typeface="Arial" panose="020B0604020202020204" pitchFamily="34" charset="0"/>
                  <a:ea typeface="Arial" panose="020B0604020202020204" pitchFamily="34" charset="-128"/>
                </a:rPr>
                <a:t>Ext Partner D: Fulfillment Request Handler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36EE8B-7E76-5292-AC26-221907166FB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5891816" y="2624667"/>
              <a:ext cx="4444936" cy="73152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tint val="66000"/>
                    <a:satMod val="160000"/>
                  </a:schemeClr>
                </a:gs>
                <a:gs pos="50000">
                  <a:schemeClr val="accent2">
                    <a:tint val="44500"/>
                    <a:satMod val="160000"/>
                  </a:schemeClr>
                </a:gs>
                <a:gs pos="100000">
                  <a:schemeClr val="accent2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ln w="9525" algn="ctr">
              <a:noFill/>
              <a:miter lim="800000"/>
              <a:headEnd/>
              <a:tailEnd/>
            </a:ln>
            <a:effectLst>
              <a:outerShdw blurRad="114300" dist="25400" dir="6000000" rotWithShape="0">
                <a:prstClr val="black">
                  <a:alpha val="36000"/>
                </a:prstClr>
              </a:outerShdw>
            </a:effectLst>
          </p:spPr>
          <p:txBody>
            <a:bodyPr vert="horz" lIns="0" tIns="0" rIns="0" bIns="0" rtlCol="0" anchor="ctr" anchorCtr="0"/>
            <a:lstStyle/>
            <a:p>
              <a:pPr marL="174625">
                <a:spcBef>
                  <a:spcPts val="600"/>
                </a:spcBef>
                <a:buSzPct val="90000"/>
              </a:pPr>
              <a:r>
                <a:rPr lang="en-US" altLang="ja-JP" sz="1600" spc="-50" dirty="0">
                  <a:latin typeface="Arial" panose="020B0604020202020204" pitchFamily="34" charset="0"/>
                  <a:ea typeface="Arial" panose="020B0604020202020204" pitchFamily="34" charset="-128"/>
                </a:rPr>
                <a:t>Ext Partner C: Fulfillment Request Handler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D95AB45-A6BF-9795-3F46-50DFD4F186F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5891816" y="3896784"/>
              <a:ext cx="4444936" cy="731520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tint val="66000"/>
                    <a:satMod val="160000"/>
                  </a:schemeClr>
                </a:gs>
                <a:gs pos="50000">
                  <a:schemeClr val="tx2">
                    <a:tint val="44500"/>
                    <a:satMod val="160000"/>
                  </a:schemeClr>
                </a:gs>
                <a:gs pos="100000">
                  <a:schemeClr val="tx2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 algn="ctr">
              <a:noFill/>
              <a:miter lim="800000"/>
              <a:headEnd/>
              <a:tailEnd/>
            </a:ln>
            <a:effectLst>
              <a:outerShdw blurRad="114300" dist="25400" dir="6000000" rotWithShape="0">
                <a:prstClr val="black">
                  <a:alpha val="36000"/>
                </a:prstClr>
              </a:outerShdw>
            </a:effectLst>
          </p:spPr>
          <p:txBody>
            <a:bodyPr vert="horz" lIns="0" tIns="0" rIns="0" bIns="0" rtlCol="0" anchor="ctr" anchorCtr="0"/>
            <a:lstStyle/>
            <a:p>
              <a:pPr marL="174625">
                <a:spcBef>
                  <a:spcPts val="600"/>
                </a:spcBef>
                <a:buSzPct val="90000"/>
              </a:pPr>
              <a:r>
                <a:rPr lang="en-US" altLang="ja-JP" sz="1600" spc="-50" dirty="0" err="1">
                  <a:latin typeface="Arial" panose="020B0604020202020204" pitchFamily="34" charset="0"/>
                  <a:ea typeface="Arial" panose="020B0604020202020204" pitchFamily="34" charset="-128"/>
                </a:rPr>
                <a:t>Ecom</a:t>
              </a:r>
              <a:r>
                <a:rPr lang="en-US" altLang="ja-JP" sz="1600" spc="-50" dirty="0">
                  <a:latin typeface="Arial" panose="020B0604020202020204" pitchFamily="34" charset="0"/>
                  <a:ea typeface="Arial" panose="020B0604020202020204" pitchFamily="34" charset="-128"/>
                </a:rPr>
                <a:t> Site B: Fulfillment Request Handler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01D7E4D-A9CE-972F-E756-E808A090EA4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5891816" y="5168900"/>
              <a:ext cx="4444936" cy="73152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lumMod val="60000"/>
                    <a:lumOff val="40000"/>
                    <a:tint val="66000"/>
                    <a:satMod val="160000"/>
                  </a:schemeClr>
                </a:gs>
                <a:gs pos="50000">
                  <a:schemeClr val="accent4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chemeClr val="accent4">
                    <a:lumMod val="60000"/>
                    <a:lumOff val="40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ln w="9525" algn="ctr">
              <a:noFill/>
              <a:miter lim="800000"/>
              <a:headEnd/>
              <a:tailEnd/>
            </a:ln>
            <a:effectLst>
              <a:outerShdw blurRad="114300" dist="25400" dir="6000000" rotWithShape="0">
                <a:prstClr val="black">
                  <a:alpha val="36000"/>
                </a:prstClr>
              </a:outerShdw>
            </a:effectLst>
          </p:spPr>
          <p:txBody>
            <a:bodyPr vert="horz" lIns="0" tIns="0" rIns="0" bIns="0" rtlCol="0" anchor="ctr" anchorCtr="0"/>
            <a:lstStyle/>
            <a:p>
              <a:pPr marL="174625">
                <a:spcBef>
                  <a:spcPts val="600"/>
                </a:spcBef>
                <a:buSzPct val="90000"/>
              </a:pPr>
              <a:r>
                <a:rPr lang="en-US" altLang="ja-JP" sz="1600" spc="-50" dirty="0" err="1">
                  <a:latin typeface="Arial" panose="020B0604020202020204" pitchFamily="34" charset="0"/>
                  <a:ea typeface="Arial" panose="020B0604020202020204" pitchFamily="34" charset="-128"/>
                </a:rPr>
                <a:t>Ecom</a:t>
              </a:r>
              <a:r>
                <a:rPr lang="en-US" altLang="ja-JP" sz="1600" spc="-50" dirty="0">
                  <a:latin typeface="Arial" panose="020B0604020202020204" pitchFamily="34" charset="0"/>
                  <a:ea typeface="Arial" panose="020B0604020202020204" pitchFamily="34" charset="-128"/>
                </a:rPr>
                <a:t> Site A: Fulfillment Request Handler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61DA632-2358-FC6B-B77B-767A4B2BB212}"/>
              </a:ext>
            </a:extLst>
          </p:cNvPr>
          <p:cNvSpPr txBox="1"/>
          <p:nvPr/>
        </p:nvSpPr>
        <p:spPr>
          <a:xfrm>
            <a:off x="5858465" y="2505879"/>
            <a:ext cx="2125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are instances of 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F381867-04B5-E92A-CBF5-E156D3D767C8}"/>
              </a:ext>
            </a:extLst>
          </p:cNvPr>
          <p:cNvSpPr txBox="1"/>
          <p:nvPr/>
        </p:nvSpPr>
        <p:spPr>
          <a:xfrm>
            <a:off x="5858465" y="4000743"/>
            <a:ext cx="2125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a Partition Key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3FA632-7CD0-B8BF-A567-438944A7C809}"/>
              </a:ext>
            </a:extLst>
          </p:cNvPr>
          <p:cNvSpPr txBox="1"/>
          <p:nvPr/>
        </p:nvSpPr>
        <p:spPr>
          <a:xfrm>
            <a:off x="6233671" y="5337175"/>
            <a:ext cx="5125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Creates natural seams/pattern to scale 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have control to turn on/off based on partition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Limit failures (open circuit breaker) to partition</a:t>
            </a:r>
          </a:p>
        </p:txBody>
      </p:sp>
    </p:spTree>
    <p:extLst>
      <p:ext uri="{BB962C8B-B14F-4D97-AF65-F5344CB8AC3E}">
        <p14:creationId xmlns:p14="http://schemas.microsoft.com/office/powerpoint/2010/main" val="12159574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EXPECT THE UNEXPECTED</a:t>
            </a:r>
          </a:p>
        </p:txBody>
      </p:sp>
      <p:pic>
        <p:nvPicPr>
          <p:cNvPr id="13" name="Picture Placeholder 12" descr="close up of computer on top of table against a brick wall">
            <a:extLst>
              <a:ext uri="{FF2B5EF4-FFF2-40B4-BE49-F238E27FC236}">
                <a16:creationId xmlns:a16="http://schemas.microsoft.com/office/drawing/2014/main" id="{90BB9493-60B4-4B89-89CE-E1F8BF6C4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0370" r="20370"/>
          <a:stretch/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9B872F-6332-408E-9135-B871F0C90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9" y="4378134"/>
            <a:ext cx="4952427" cy="709505"/>
          </a:xfrm>
        </p:spPr>
        <p:txBody>
          <a:bodyPr/>
          <a:lstStyle/>
          <a:p>
            <a:r>
              <a:rPr lang="en-US" spc="300" dirty="0"/>
              <a:t>Saved our butts </a:t>
            </a:r>
            <a:r>
              <a:rPr lang="en-US" strike="sngStrike" spc="300" dirty="0"/>
              <a:t>twice</a:t>
            </a:r>
            <a:r>
              <a:rPr lang="en-US" spc="300" dirty="0"/>
              <a:t> everyday!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48DD8A0-BD53-4DBF-949B-0D64D12DA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1611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534194-745D-4888-BF16-6C09F65EA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4000" dirty="0">
                <a:solidFill>
                  <a:schemeClr val="accent1"/>
                </a:solidFill>
              </a:rPr>
              <a:t>EDGE CASE MANAGEMENT 101</a:t>
            </a:r>
            <a:endParaRPr lang="en-US" sz="4800" spc="300" dirty="0">
              <a:solidFill>
                <a:schemeClr val="accent1"/>
              </a:solidFill>
            </a:endParaRPr>
          </a:p>
        </p:txBody>
      </p:sp>
      <p:pic>
        <p:nvPicPr>
          <p:cNvPr id="14" name="Picture Placeholder 13" descr="person staring at blueprints on a wall">
            <a:extLst>
              <a:ext uri="{FF2B5EF4-FFF2-40B4-BE49-F238E27FC236}">
                <a16:creationId xmlns:a16="http://schemas.microsoft.com/office/drawing/2014/main" id="{0FFF32E4-AD91-40FC-9DF7-A3354578229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4341" b="4341"/>
          <a:stretch>
            <a:fillRect/>
          </a:stretch>
        </p:blipFill>
        <p:spPr/>
      </p:pic>
      <p:pic>
        <p:nvPicPr>
          <p:cNvPr id="16" name="Picture Placeholder 15" descr="sticky notes on a clear dry erase board">
            <a:extLst>
              <a:ext uri="{FF2B5EF4-FFF2-40B4-BE49-F238E27FC236}">
                <a16:creationId xmlns:a16="http://schemas.microsoft.com/office/drawing/2014/main" id="{50D4325D-C08E-44CB-8E25-A519866BD2D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4341" b="4341"/>
          <a:stretch>
            <a:fillRect/>
          </a:stretch>
        </p:blipFill>
        <p:spPr/>
      </p:pic>
      <p:pic>
        <p:nvPicPr>
          <p:cNvPr id="19" name="Picture Placeholder 18" descr="group of people at a conference table">
            <a:extLst>
              <a:ext uri="{FF2B5EF4-FFF2-40B4-BE49-F238E27FC236}">
                <a16:creationId xmlns:a16="http://schemas.microsoft.com/office/drawing/2014/main" id="{FB89929D-9F1B-48CA-B694-B0344FFC9F6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6" cstate="email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4341" b="4341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4A248D7-680E-4181-9558-ED00D7CEAD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pc="300" dirty="0">
                <a:solidFill>
                  <a:schemeClr val="accent5">
                    <a:lumMod val="50000"/>
                    <a:lumOff val="50000"/>
                  </a:schemeClr>
                </a:solidFill>
              </a:rPr>
              <a:t>Guaranteed to Pop Up</a:t>
            </a:r>
          </a:p>
          <a:p>
            <a:pPr marL="228600" indent="-228600"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spc="0" dirty="0"/>
              <a:t>Impossible to reason through all edge cases. Finite time and $ unless you design airline avionic systems.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pc="300" dirty="0"/>
          </a:p>
          <a:p>
            <a:endParaRPr lang="en-US" dirty="0"/>
          </a:p>
        </p:txBody>
      </p:sp>
      <p:sp>
        <p:nvSpPr>
          <p:cNvPr id="12" name="Content Placeholder 24">
            <a:extLst>
              <a:ext uri="{FF2B5EF4-FFF2-40B4-BE49-F238E27FC236}">
                <a16:creationId xmlns:a16="http://schemas.microsoft.com/office/drawing/2014/main" id="{3DD3B9ED-231E-423D-B8D7-6DE1C249CA4E}"/>
              </a:ext>
            </a:extLst>
          </p:cNvPr>
          <p:cNvSpPr txBox="1">
            <a:spLocks/>
          </p:cNvSpPr>
          <p:nvPr/>
        </p:nvSpPr>
        <p:spPr>
          <a:xfrm>
            <a:off x="4541520" y="3670301"/>
            <a:ext cx="3108960" cy="2755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400" spc="300" dirty="0">
                <a:solidFill>
                  <a:schemeClr val="accent1">
                    <a:lumMod val="50000"/>
                  </a:schemeClr>
                </a:solidFill>
              </a:rPr>
              <a:t>Defensive Coding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Whitelist your business process flows. Kick out anything that doesn’t match. </a:t>
            </a:r>
            <a:r>
              <a:rPr lang="en-US" sz="1400" b="1" dirty="0"/>
              <a:t>Don’t make assumptions in code!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Have humans review and handle edge cases. Requires time from a designated resource or team. Work the queue daily if not more.</a:t>
            </a:r>
          </a:p>
          <a:p>
            <a:endParaRPr lang="en-US" dirty="0"/>
          </a:p>
        </p:txBody>
      </p:sp>
      <p:sp>
        <p:nvSpPr>
          <p:cNvPr id="13" name="Content Placeholder 25">
            <a:extLst>
              <a:ext uri="{FF2B5EF4-FFF2-40B4-BE49-F238E27FC236}">
                <a16:creationId xmlns:a16="http://schemas.microsoft.com/office/drawing/2014/main" id="{184497C2-C5BB-4C07-AF14-B5D10275FC68}"/>
              </a:ext>
            </a:extLst>
          </p:cNvPr>
          <p:cNvSpPr txBox="1">
            <a:spLocks/>
          </p:cNvSpPr>
          <p:nvPr/>
        </p:nvSpPr>
        <p:spPr>
          <a:xfrm>
            <a:off x="8122920" y="3670302"/>
            <a:ext cx="3108960" cy="2755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lang="en-US" sz="2400" spc="300" dirty="0">
                <a:solidFill>
                  <a:schemeClr val="tx2"/>
                </a:solidFill>
              </a:rPr>
              <a:t>DevOps Culture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Incorporate edge case fixes back into your sprint cycles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When practiced correctly, edge cases should only impact a small portion of the system/users.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27B9B9E1-D2EC-4B8B-BC3C-67231FDDCC7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960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29FE7C-C8DF-9F0F-202B-56D3BFCC63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CE219F-66B0-D2E7-B40F-0A7AD2389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2998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1D5DB266-C804-437C-AED7-3D057820D2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4AB6F96-E5E8-4B40-A18C-2D078D1C2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292"/>
            <a:ext cx="5254752" cy="759380"/>
          </a:xfrm>
        </p:spPr>
        <p:txBody>
          <a:bodyPr>
            <a:normAutofit/>
          </a:bodyPr>
          <a:lstStyle/>
          <a:p>
            <a:r>
              <a:rPr lang="en-US" sz="2400" dirty="0"/>
              <a:t>Be prepared, be flexible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F72BBC-FC90-4B63-96CA-ABED853DBA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61636" y="1722119"/>
            <a:ext cx="9234488" cy="4069081"/>
          </a:xfrm>
        </p:spPr>
        <p:txBody>
          <a:bodyPr/>
          <a:lstStyle/>
          <a:p>
            <a:pPr algn="l"/>
            <a:r>
              <a:rPr lang="en-US" sz="4000" dirty="0"/>
              <a:t>DO THESE: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/>
              <a:t>Performance test </a:t>
            </a:r>
            <a:r>
              <a:rPr lang="en-US" dirty="0" err="1"/>
              <a:t>bursty</a:t>
            </a:r>
            <a:r>
              <a:rPr lang="en-US" dirty="0"/>
              <a:t> traffic prior to production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/>
              <a:t>Be prepared to scale up/out or repartition based on actual production mileage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/>
              <a:t>Stay Agile</a:t>
            </a:r>
          </a:p>
        </p:txBody>
      </p:sp>
    </p:spTree>
    <p:extLst>
      <p:ext uri="{BB962C8B-B14F-4D97-AF65-F5344CB8AC3E}">
        <p14:creationId xmlns:p14="http://schemas.microsoft.com/office/powerpoint/2010/main" val="17062771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Placeholder 7" descr="abstract image">
            <a:extLst>
              <a:ext uri="{FF2B5EF4-FFF2-40B4-BE49-F238E27FC236}">
                <a16:creationId xmlns:a16="http://schemas.microsoft.com/office/drawing/2014/main" id="{D5C5EA1B-F06D-4AD1-B526-89C2DF7722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2717" r="45642"/>
          <a:stretch/>
        </p:blipFill>
        <p:spPr>
          <a:xfrm rot="16200000">
            <a:off x="2667001" y="-2666999"/>
            <a:ext cx="6858000" cy="12192000"/>
          </a:xfrm>
          <a:prstGeom prst="rect">
            <a:avLst/>
          </a:prstGeom>
          <a:noFill/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6061" y="1082573"/>
            <a:ext cx="10787270" cy="830649"/>
          </a:xfrm>
        </p:spPr>
        <p:txBody>
          <a:bodyPr>
            <a:noAutofit/>
          </a:bodyPr>
          <a:lstStyle/>
          <a:p>
            <a:r>
              <a:rPr lang="en-US" sz="8000" spc="300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B070B25-2BBC-49AC-9CFA-1CD7195DF2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53866" y="3275201"/>
            <a:ext cx="3064668" cy="660903"/>
          </a:xfrm>
        </p:spPr>
        <p:txBody>
          <a:bodyPr/>
          <a:lstStyle/>
          <a:p>
            <a:r>
              <a:rPr lang="en-US" sz="2800" dirty="0"/>
              <a:t>HEATH MURPHY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E57A531-5B0F-485D-A015-BC78AD089BA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56915" y="3966909"/>
            <a:ext cx="10186416" cy="574192"/>
          </a:xfrm>
        </p:spPr>
        <p:txBody>
          <a:bodyPr>
            <a:noAutofit/>
          </a:bodyPr>
          <a:lstStyle/>
          <a:p>
            <a:r>
              <a:rPr lang="en-US" dirty="0"/>
              <a:t>https://www.linkedin.com/in/heath-murphy-pmp-mcsd-39960542/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7C414-85D9-40D6-9BB3-5AF68A84F4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" y="6339205"/>
            <a:ext cx="3608832" cy="518795"/>
          </a:xfrm>
        </p:spPr>
        <p:txBody>
          <a:bodyPr/>
          <a:lstStyle/>
          <a:p>
            <a:r>
              <a:rPr lang="en-US" dirty="0"/>
              <a:t>https://www.cgi.com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3677D9FB-A363-CD65-04E1-800B923F2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3413" y="6120044"/>
            <a:ext cx="1481557" cy="694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A85E5E93-4E22-A63B-BE97-29E001B796B4}"/>
              </a:ext>
            </a:extLst>
          </p:cNvPr>
          <p:cNvGrpSpPr/>
          <p:nvPr/>
        </p:nvGrpSpPr>
        <p:grpSpPr>
          <a:xfrm>
            <a:off x="7521854" y="3311192"/>
            <a:ext cx="802913" cy="574191"/>
            <a:chOff x="8752097" y="2441426"/>
            <a:chExt cx="802913" cy="57419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7CDA4D2-5954-E268-315E-102CCA72125A}"/>
                </a:ext>
              </a:extLst>
            </p:cNvPr>
            <p:cNvSpPr/>
            <p:nvPr/>
          </p:nvSpPr>
          <p:spPr>
            <a:xfrm>
              <a:off x="8752097" y="2441426"/>
              <a:ext cx="802913" cy="57419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0E29B44-DBD2-4DCB-1282-CFD9274574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55416" y="2536854"/>
              <a:ext cx="396274" cy="381033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79D1736-EC0F-64F9-66B8-1747E1778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372" y="0"/>
            <a:ext cx="100132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573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2262871"/>
            <a:ext cx="5729323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A BRIEF PROJECT RUNDOWN</a:t>
            </a:r>
          </a:p>
        </p:txBody>
      </p:sp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02680" y="439337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57822D2C-44BF-209A-B53B-7564888CF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914399"/>
          </a:xfrm>
        </p:spPr>
        <p:txBody>
          <a:bodyPr/>
          <a:lstStyle/>
          <a:p>
            <a:r>
              <a:rPr lang="en-US" dirty="0"/>
              <a:t>An ORDER FULLFILLMENT SYSTEM</a:t>
            </a:r>
          </a:p>
        </p:txBody>
      </p:sp>
      <p:graphicFrame>
        <p:nvGraphicFramePr>
          <p:cNvPr id="22" name="Content Placeholder 21">
            <a:extLst>
              <a:ext uri="{FF2B5EF4-FFF2-40B4-BE49-F238E27FC236}">
                <a16:creationId xmlns:a16="http://schemas.microsoft.com/office/drawing/2014/main" id="{B95C91A9-D78F-BA5E-07F3-6A1D77A0744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85487369"/>
              </p:ext>
            </p:extLst>
          </p:nvPr>
        </p:nvGraphicFramePr>
        <p:xfrm>
          <a:off x="1383829" y="1251790"/>
          <a:ext cx="7936212" cy="49399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AEFE9C-A034-381B-DC3A-4E6AD120F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21" name="Title 13">
            <a:extLst>
              <a:ext uri="{FF2B5EF4-FFF2-40B4-BE49-F238E27FC236}">
                <a16:creationId xmlns:a16="http://schemas.microsoft.com/office/drawing/2014/main" id="{BD456EFD-0731-F7E3-725F-1B8026B8BFB9}"/>
              </a:ext>
            </a:extLst>
          </p:cNvPr>
          <p:cNvSpPr txBox="1">
            <a:spLocks/>
          </p:cNvSpPr>
          <p:nvPr/>
        </p:nvSpPr>
        <p:spPr>
          <a:xfrm>
            <a:off x="440962" y="833209"/>
            <a:ext cx="11002962" cy="4945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US BASED SPECIALTY RETAILER</a:t>
            </a:r>
          </a:p>
        </p:txBody>
      </p:sp>
      <p:grpSp>
        <p:nvGrpSpPr>
          <p:cNvPr id="23" name="Graphic 2">
            <a:extLst>
              <a:ext uri="{FF2B5EF4-FFF2-40B4-BE49-F238E27FC236}">
                <a16:creationId xmlns:a16="http://schemas.microsoft.com/office/drawing/2014/main" id="{D4975EFA-5922-4142-9A4F-695F668C9799}"/>
              </a:ext>
            </a:extLst>
          </p:cNvPr>
          <p:cNvGrpSpPr>
            <a:grpSpLocks noChangeAspect="1"/>
          </p:cNvGrpSpPr>
          <p:nvPr/>
        </p:nvGrpSpPr>
        <p:grpSpPr>
          <a:xfrm>
            <a:off x="396674" y="1812785"/>
            <a:ext cx="718065" cy="572905"/>
            <a:chOff x="895495" y="2668248"/>
            <a:chExt cx="297703" cy="237521"/>
          </a:xfrm>
          <a:solidFill>
            <a:schemeClr val="accent2">
              <a:lumMod val="50000"/>
            </a:schemeClr>
          </a:solidFill>
        </p:grpSpPr>
        <p:sp>
          <p:nvSpPr>
            <p:cNvPr id="24" name="Freeform 42">
              <a:extLst>
                <a:ext uri="{FF2B5EF4-FFF2-40B4-BE49-F238E27FC236}">
                  <a16:creationId xmlns:a16="http://schemas.microsoft.com/office/drawing/2014/main" id="{713DA1B5-660A-DD47-B43D-95EFF70D4172}"/>
                </a:ext>
              </a:extLst>
            </p:cNvPr>
            <p:cNvSpPr/>
            <p:nvPr/>
          </p:nvSpPr>
          <p:spPr>
            <a:xfrm>
              <a:off x="895495" y="2668248"/>
              <a:ext cx="297703" cy="237521"/>
            </a:xfrm>
            <a:custGeom>
              <a:avLst/>
              <a:gdLst>
                <a:gd name="connsiteX0" fmla="*/ 293014 w 297703"/>
                <a:gd name="connsiteY0" fmla="*/ 228190 h 237521"/>
                <a:gd name="connsiteX1" fmla="*/ 272007 w 297703"/>
                <a:gd name="connsiteY1" fmla="*/ 228190 h 237521"/>
                <a:gd name="connsiteX2" fmla="*/ 272007 w 297703"/>
                <a:gd name="connsiteY2" fmla="*/ 77843 h 237521"/>
                <a:gd name="connsiteX3" fmla="*/ 274686 w 297703"/>
                <a:gd name="connsiteY3" fmla="*/ 78036 h 237521"/>
                <a:gd name="connsiteX4" fmla="*/ 294924 w 297703"/>
                <a:gd name="connsiteY4" fmla="*/ 65918 h 237521"/>
                <a:gd name="connsiteX5" fmla="*/ 293807 w 297703"/>
                <a:gd name="connsiteY5" fmla="*/ 42351 h 237521"/>
                <a:gd name="connsiteX6" fmla="*/ 267036 w 297703"/>
                <a:gd name="connsiteY6" fmla="*/ 2081 h 237521"/>
                <a:gd name="connsiteX7" fmla="*/ 263152 w 297703"/>
                <a:gd name="connsiteY7" fmla="*/ 0 h 237521"/>
                <a:gd name="connsiteX8" fmla="*/ 34552 w 297703"/>
                <a:gd name="connsiteY8" fmla="*/ 0 h 237521"/>
                <a:gd name="connsiteX9" fmla="*/ 30668 w 297703"/>
                <a:gd name="connsiteY9" fmla="*/ 2081 h 237521"/>
                <a:gd name="connsiteX10" fmla="*/ 3897 w 297703"/>
                <a:gd name="connsiteY10" fmla="*/ 42351 h 237521"/>
                <a:gd name="connsiteX11" fmla="*/ 2778 w 297703"/>
                <a:gd name="connsiteY11" fmla="*/ 65918 h 237521"/>
                <a:gd name="connsiteX12" fmla="*/ 23017 w 297703"/>
                <a:gd name="connsiteY12" fmla="*/ 78036 h 237521"/>
                <a:gd name="connsiteX13" fmla="*/ 25697 w 297703"/>
                <a:gd name="connsiteY13" fmla="*/ 77843 h 237521"/>
                <a:gd name="connsiteX14" fmla="*/ 25697 w 297703"/>
                <a:gd name="connsiteY14" fmla="*/ 228190 h 237521"/>
                <a:gd name="connsiteX15" fmla="*/ 4690 w 297703"/>
                <a:gd name="connsiteY15" fmla="*/ 228190 h 237521"/>
                <a:gd name="connsiteX16" fmla="*/ 24 w 297703"/>
                <a:gd name="connsiteY16" fmla="*/ 232854 h 237521"/>
                <a:gd name="connsiteX17" fmla="*/ 4690 w 297703"/>
                <a:gd name="connsiteY17" fmla="*/ 237521 h 237521"/>
                <a:gd name="connsiteX18" fmla="*/ 293014 w 297703"/>
                <a:gd name="connsiteY18" fmla="*/ 237521 h 237521"/>
                <a:gd name="connsiteX19" fmla="*/ 297679 w 297703"/>
                <a:gd name="connsiteY19" fmla="*/ 232854 h 237521"/>
                <a:gd name="connsiteX20" fmla="*/ 293014 w 297703"/>
                <a:gd name="connsiteY20" fmla="*/ 228190 h 237521"/>
                <a:gd name="connsiteX21" fmla="*/ 286039 w 297703"/>
                <a:gd name="connsiteY21" fmla="*/ 47517 h 237521"/>
                <a:gd name="connsiteX22" fmla="*/ 286700 w 297703"/>
                <a:gd name="connsiteY22" fmla="*/ 61509 h 237521"/>
                <a:gd name="connsiteX23" fmla="*/ 274686 w 297703"/>
                <a:gd name="connsiteY23" fmla="*/ 68704 h 237521"/>
                <a:gd name="connsiteX24" fmla="*/ 262370 w 297703"/>
                <a:gd name="connsiteY24" fmla="*/ 60919 h 237521"/>
                <a:gd name="connsiteX25" fmla="*/ 254062 w 297703"/>
                <a:gd name="connsiteY25" fmla="*/ 43418 h 237521"/>
                <a:gd name="connsiteX26" fmla="*/ 254058 w 297703"/>
                <a:gd name="connsiteY26" fmla="*/ 43410 h 237521"/>
                <a:gd name="connsiteX27" fmla="*/ 237876 w 297703"/>
                <a:gd name="connsiteY27" fmla="*/ 9331 h 237521"/>
                <a:gd name="connsiteX28" fmla="*/ 260652 w 297703"/>
                <a:gd name="connsiteY28" fmla="*/ 9331 h 237521"/>
                <a:gd name="connsiteX29" fmla="*/ 286039 w 297703"/>
                <a:gd name="connsiteY29" fmla="*/ 47517 h 237521"/>
                <a:gd name="connsiteX30" fmla="*/ 244768 w 297703"/>
                <a:gd name="connsiteY30" fmla="*/ 61768 h 237521"/>
                <a:gd name="connsiteX31" fmla="*/ 232175 w 297703"/>
                <a:gd name="connsiteY31" fmla="*/ 68704 h 237521"/>
                <a:gd name="connsiteX32" fmla="*/ 217853 w 297703"/>
                <a:gd name="connsiteY32" fmla="*/ 57888 h 237521"/>
                <a:gd name="connsiteX33" fmla="*/ 214797 w 297703"/>
                <a:gd name="connsiteY33" fmla="*/ 47169 h 237521"/>
                <a:gd name="connsiteX34" fmla="*/ 214797 w 297703"/>
                <a:gd name="connsiteY34" fmla="*/ 47166 h 237521"/>
                <a:gd name="connsiteX35" fmla="*/ 204016 w 297703"/>
                <a:gd name="connsiteY35" fmla="*/ 9331 h 237521"/>
                <a:gd name="connsiteX36" fmla="*/ 227546 w 297703"/>
                <a:gd name="connsiteY36" fmla="*/ 9331 h 237521"/>
                <a:gd name="connsiteX37" fmla="*/ 238323 w 297703"/>
                <a:gd name="connsiteY37" fmla="*/ 32026 h 237521"/>
                <a:gd name="connsiteX38" fmla="*/ 245633 w 297703"/>
                <a:gd name="connsiteY38" fmla="*/ 47417 h 237521"/>
                <a:gd name="connsiteX39" fmla="*/ 244768 w 297703"/>
                <a:gd name="connsiteY39" fmla="*/ 61768 h 237521"/>
                <a:gd name="connsiteX40" fmla="*/ 203389 w 297703"/>
                <a:gd name="connsiteY40" fmla="*/ 62782 h 237521"/>
                <a:gd name="connsiteX41" fmla="*/ 191500 w 297703"/>
                <a:gd name="connsiteY41" fmla="*/ 68704 h 237521"/>
                <a:gd name="connsiteX42" fmla="*/ 189494 w 297703"/>
                <a:gd name="connsiteY42" fmla="*/ 68704 h 237521"/>
                <a:gd name="connsiteX43" fmla="*/ 174666 w 297703"/>
                <a:gd name="connsiteY43" fmla="*/ 55215 h 237521"/>
                <a:gd name="connsiteX44" fmla="*/ 174315 w 297703"/>
                <a:gd name="connsiteY44" fmla="*/ 51526 h 237521"/>
                <a:gd name="connsiteX45" fmla="*/ 174315 w 297703"/>
                <a:gd name="connsiteY45" fmla="*/ 51515 h 237521"/>
                <a:gd name="connsiteX46" fmla="*/ 170309 w 297703"/>
                <a:gd name="connsiteY46" fmla="*/ 9331 h 237521"/>
                <a:gd name="connsiteX47" fmla="*/ 194316 w 297703"/>
                <a:gd name="connsiteY47" fmla="*/ 9331 h 237521"/>
                <a:gd name="connsiteX48" fmla="*/ 198282 w 297703"/>
                <a:gd name="connsiteY48" fmla="*/ 23253 h 237521"/>
                <a:gd name="connsiteX49" fmla="*/ 205827 w 297703"/>
                <a:gd name="connsiteY49" fmla="*/ 49728 h 237521"/>
                <a:gd name="connsiteX50" fmla="*/ 203389 w 297703"/>
                <a:gd name="connsiteY50" fmla="*/ 62782 h 237521"/>
                <a:gd name="connsiteX51" fmla="*/ 136765 w 297703"/>
                <a:gd name="connsiteY51" fmla="*/ 9331 h 237521"/>
                <a:gd name="connsiteX52" fmla="*/ 160937 w 297703"/>
                <a:gd name="connsiteY52" fmla="*/ 9331 h 237521"/>
                <a:gd name="connsiteX53" fmla="*/ 165027 w 297703"/>
                <a:gd name="connsiteY53" fmla="*/ 52403 h 237521"/>
                <a:gd name="connsiteX54" fmla="*/ 161219 w 297703"/>
                <a:gd name="connsiteY54" fmla="*/ 63831 h 237521"/>
                <a:gd name="connsiteX55" fmla="*/ 150200 w 297703"/>
                <a:gd name="connsiteY55" fmla="*/ 68704 h 237521"/>
                <a:gd name="connsiteX56" fmla="*/ 147503 w 297703"/>
                <a:gd name="connsiteY56" fmla="*/ 68704 h 237521"/>
                <a:gd name="connsiteX57" fmla="*/ 136485 w 297703"/>
                <a:gd name="connsiteY57" fmla="*/ 63831 h 237521"/>
                <a:gd name="connsiteX58" fmla="*/ 132676 w 297703"/>
                <a:gd name="connsiteY58" fmla="*/ 52398 h 237521"/>
                <a:gd name="connsiteX59" fmla="*/ 136765 w 297703"/>
                <a:gd name="connsiteY59" fmla="*/ 9331 h 237521"/>
                <a:gd name="connsiteX60" fmla="*/ 79852 w 297703"/>
                <a:gd name="connsiteY60" fmla="*/ 57888 h 237521"/>
                <a:gd name="connsiteX61" fmla="*/ 65527 w 297703"/>
                <a:gd name="connsiteY61" fmla="*/ 68704 h 237521"/>
                <a:gd name="connsiteX62" fmla="*/ 65525 w 297703"/>
                <a:gd name="connsiteY62" fmla="*/ 68704 h 237521"/>
                <a:gd name="connsiteX63" fmla="*/ 52936 w 297703"/>
                <a:gd name="connsiteY63" fmla="*/ 61768 h 237521"/>
                <a:gd name="connsiteX64" fmla="*/ 52074 w 297703"/>
                <a:gd name="connsiteY64" fmla="*/ 47413 h 237521"/>
                <a:gd name="connsiteX65" fmla="*/ 53678 w 297703"/>
                <a:gd name="connsiteY65" fmla="*/ 44036 h 237521"/>
                <a:gd name="connsiteX66" fmla="*/ 70158 w 297703"/>
                <a:gd name="connsiteY66" fmla="*/ 9331 h 237521"/>
                <a:gd name="connsiteX67" fmla="*/ 93686 w 297703"/>
                <a:gd name="connsiteY67" fmla="*/ 9331 h 237521"/>
                <a:gd name="connsiteX68" fmla="*/ 82905 w 297703"/>
                <a:gd name="connsiteY68" fmla="*/ 47166 h 237521"/>
                <a:gd name="connsiteX69" fmla="*/ 82905 w 297703"/>
                <a:gd name="connsiteY69" fmla="*/ 47169 h 237521"/>
                <a:gd name="connsiteX70" fmla="*/ 79852 w 297703"/>
                <a:gd name="connsiteY70" fmla="*/ 57889 h 237521"/>
                <a:gd name="connsiteX71" fmla="*/ 91879 w 297703"/>
                <a:gd name="connsiteY71" fmla="*/ 49724 h 237521"/>
                <a:gd name="connsiteX72" fmla="*/ 103386 w 297703"/>
                <a:gd name="connsiteY72" fmla="*/ 9331 h 237521"/>
                <a:gd name="connsiteX73" fmla="*/ 127395 w 297703"/>
                <a:gd name="connsiteY73" fmla="*/ 9331 h 237521"/>
                <a:gd name="connsiteX74" fmla="*/ 123387 w 297703"/>
                <a:gd name="connsiteY74" fmla="*/ 51515 h 237521"/>
                <a:gd name="connsiteX75" fmla="*/ 123387 w 297703"/>
                <a:gd name="connsiteY75" fmla="*/ 51516 h 237521"/>
                <a:gd name="connsiteX76" fmla="*/ 123036 w 297703"/>
                <a:gd name="connsiteY76" fmla="*/ 55215 h 237521"/>
                <a:gd name="connsiteX77" fmla="*/ 108208 w 297703"/>
                <a:gd name="connsiteY77" fmla="*/ 68704 h 237521"/>
                <a:gd name="connsiteX78" fmla="*/ 106202 w 297703"/>
                <a:gd name="connsiteY78" fmla="*/ 68704 h 237521"/>
                <a:gd name="connsiteX79" fmla="*/ 94315 w 297703"/>
                <a:gd name="connsiteY79" fmla="*/ 62782 h 237521"/>
                <a:gd name="connsiteX80" fmla="*/ 91879 w 297703"/>
                <a:gd name="connsiteY80" fmla="*/ 49724 h 237521"/>
                <a:gd name="connsiteX81" fmla="*/ 11002 w 297703"/>
                <a:gd name="connsiteY81" fmla="*/ 61508 h 237521"/>
                <a:gd name="connsiteX82" fmla="*/ 11665 w 297703"/>
                <a:gd name="connsiteY82" fmla="*/ 47517 h 237521"/>
                <a:gd name="connsiteX83" fmla="*/ 37052 w 297703"/>
                <a:gd name="connsiteY83" fmla="*/ 9331 h 237521"/>
                <a:gd name="connsiteX84" fmla="*/ 59829 w 297703"/>
                <a:gd name="connsiteY84" fmla="*/ 9331 h 237521"/>
                <a:gd name="connsiteX85" fmla="*/ 47525 w 297703"/>
                <a:gd name="connsiteY85" fmla="*/ 35242 h 237521"/>
                <a:gd name="connsiteX86" fmla="*/ 35332 w 297703"/>
                <a:gd name="connsiteY86" fmla="*/ 60918 h 237521"/>
                <a:gd name="connsiteX87" fmla="*/ 23017 w 297703"/>
                <a:gd name="connsiteY87" fmla="*/ 68704 h 237521"/>
                <a:gd name="connsiteX88" fmla="*/ 11002 w 297703"/>
                <a:gd name="connsiteY88" fmla="*/ 61508 h 237521"/>
                <a:gd name="connsiteX89" fmla="*/ 126298 w 297703"/>
                <a:gd name="connsiteY89" fmla="*/ 228190 h 237521"/>
                <a:gd name="connsiteX90" fmla="*/ 126298 w 297703"/>
                <a:gd name="connsiteY90" fmla="*/ 128253 h 237521"/>
                <a:gd name="connsiteX91" fmla="*/ 171406 w 297703"/>
                <a:gd name="connsiteY91" fmla="*/ 128253 h 237521"/>
                <a:gd name="connsiteX92" fmla="*/ 171406 w 297703"/>
                <a:gd name="connsiteY92" fmla="*/ 228190 h 237521"/>
                <a:gd name="connsiteX93" fmla="*/ 126298 w 297703"/>
                <a:gd name="connsiteY93" fmla="*/ 228190 h 237521"/>
                <a:gd name="connsiteX94" fmla="*/ 180735 w 297703"/>
                <a:gd name="connsiteY94" fmla="*/ 228190 h 237521"/>
                <a:gd name="connsiteX95" fmla="*/ 180735 w 297703"/>
                <a:gd name="connsiteY95" fmla="*/ 123588 h 237521"/>
                <a:gd name="connsiteX96" fmla="*/ 176069 w 297703"/>
                <a:gd name="connsiteY96" fmla="*/ 118922 h 237521"/>
                <a:gd name="connsiteX97" fmla="*/ 121633 w 297703"/>
                <a:gd name="connsiteY97" fmla="*/ 118922 h 237521"/>
                <a:gd name="connsiteX98" fmla="*/ 116969 w 297703"/>
                <a:gd name="connsiteY98" fmla="*/ 123588 h 237521"/>
                <a:gd name="connsiteX99" fmla="*/ 116969 w 297703"/>
                <a:gd name="connsiteY99" fmla="*/ 228190 h 237521"/>
                <a:gd name="connsiteX100" fmla="*/ 35028 w 297703"/>
                <a:gd name="connsiteY100" fmla="*/ 228190 h 237521"/>
                <a:gd name="connsiteX101" fmla="*/ 35028 w 297703"/>
                <a:gd name="connsiteY101" fmla="*/ 74601 h 237521"/>
                <a:gd name="connsiteX102" fmla="*/ 43759 w 297703"/>
                <a:gd name="connsiteY102" fmla="*/ 64922 h 237521"/>
                <a:gd name="connsiteX103" fmla="*/ 43979 w 297703"/>
                <a:gd name="connsiteY103" fmla="*/ 64461 h 237521"/>
                <a:gd name="connsiteX104" fmla="*/ 45051 w 297703"/>
                <a:gd name="connsiteY104" fmla="*/ 66754 h 237521"/>
                <a:gd name="connsiteX105" fmla="*/ 65527 w 297703"/>
                <a:gd name="connsiteY105" fmla="*/ 78036 h 237521"/>
                <a:gd name="connsiteX106" fmla="*/ 85910 w 297703"/>
                <a:gd name="connsiteY106" fmla="*/ 66775 h 237521"/>
                <a:gd name="connsiteX107" fmla="*/ 86868 w 297703"/>
                <a:gd name="connsiteY107" fmla="*/ 68403 h 237521"/>
                <a:gd name="connsiteX108" fmla="*/ 106202 w 297703"/>
                <a:gd name="connsiteY108" fmla="*/ 78036 h 237521"/>
                <a:gd name="connsiteX109" fmla="*/ 108208 w 297703"/>
                <a:gd name="connsiteY109" fmla="*/ 78036 h 237521"/>
                <a:gd name="connsiteX110" fmla="*/ 127919 w 297703"/>
                <a:gd name="connsiteY110" fmla="*/ 67840 h 237521"/>
                <a:gd name="connsiteX111" fmla="*/ 129583 w 297703"/>
                <a:gd name="connsiteY111" fmla="*/ 70109 h 237521"/>
                <a:gd name="connsiteX112" fmla="*/ 147503 w 297703"/>
                <a:gd name="connsiteY112" fmla="*/ 78036 h 237521"/>
                <a:gd name="connsiteX113" fmla="*/ 150200 w 297703"/>
                <a:gd name="connsiteY113" fmla="*/ 78036 h 237521"/>
                <a:gd name="connsiteX114" fmla="*/ 168121 w 297703"/>
                <a:gd name="connsiteY114" fmla="*/ 70109 h 237521"/>
                <a:gd name="connsiteX115" fmla="*/ 169785 w 297703"/>
                <a:gd name="connsiteY115" fmla="*/ 67840 h 237521"/>
                <a:gd name="connsiteX116" fmla="*/ 189494 w 297703"/>
                <a:gd name="connsiteY116" fmla="*/ 78036 h 237521"/>
                <a:gd name="connsiteX117" fmla="*/ 191500 w 297703"/>
                <a:gd name="connsiteY117" fmla="*/ 78036 h 237521"/>
                <a:gd name="connsiteX118" fmla="*/ 210834 w 297703"/>
                <a:gd name="connsiteY118" fmla="*/ 68403 h 237521"/>
                <a:gd name="connsiteX119" fmla="*/ 211792 w 297703"/>
                <a:gd name="connsiteY119" fmla="*/ 66776 h 237521"/>
                <a:gd name="connsiteX120" fmla="*/ 232175 w 297703"/>
                <a:gd name="connsiteY120" fmla="*/ 78036 h 237521"/>
                <a:gd name="connsiteX121" fmla="*/ 252653 w 297703"/>
                <a:gd name="connsiteY121" fmla="*/ 66754 h 237521"/>
                <a:gd name="connsiteX122" fmla="*/ 253725 w 297703"/>
                <a:gd name="connsiteY122" fmla="*/ 64464 h 237521"/>
                <a:gd name="connsiteX123" fmla="*/ 253945 w 297703"/>
                <a:gd name="connsiteY123" fmla="*/ 64922 h 237521"/>
                <a:gd name="connsiteX124" fmla="*/ 262676 w 297703"/>
                <a:gd name="connsiteY124" fmla="*/ 74602 h 237521"/>
                <a:gd name="connsiteX125" fmla="*/ 262676 w 297703"/>
                <a:gd name="connsiteY125" fmla="*/ 228190 h 237521"/>
                <a:gd name="connsiteX126" fmla="*/ 180734 w 297703"/>
                <a:gd name="connsiteY126" fmla="*/ 228190 h 237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297703" h="237521">
                  <a:moveTo>
                    <a:pt x="293014" y="228190"/>
                  </a:moveTo>
                  <a:lnTo>
                    <a:pt x="272007" y="228190"/>
                  </a:lnTo>
                  <a:lnTo>
                    <a:pt x="272007" y="77843"/>
                  </a:lnTo>
                  <a:cubicBezTo>
                    <a:pt x="272892" y="77949"/>
                    <a:pt x="273782" y="78036"/>
                    <a:pt x="274686" y="78036"/>
                  </a:cubicBezTo>
                  <a:cubicBezTo>
                    <a:pt x="283293" y="78036"/>
                    <a:pt x="290858" y="73505"/>
                    <a:pt x="294924" y="65918"/>
                  </a:cubicBezTo>
                  <a:cubicBezTo>
                    <a:pt x="298991" y="58328"/>
                    <a:pt x="298574" y="49520"/>
                    <a:pt x="293807" y="42351"/>
                  </a:cubicBezTo>
                  <a:lnTo>
                    <a:pt x="267036" y="2081"/>
                  </a:lnTo>
                  <a:cubicBezTo>
                    <a:pt x="266170" y="780"/>
                    <a:pt x="264712" y="0"/>
                    <a:pt x="263152" y="0"/>
                  </a:cubicBezTo>
                  <a:lnTo>
                    <a:pt x="34552" y="0"/>
                  </a:lnTo>
                  <a:cubicBezTo>
                    <a:pt x="32990" y="0"/>
                    <a:pt x="31532" y="780"/>
                    <a:pt x="30668" y="2081"/>
                  </a:cubicBezTo>
                  <a:lnTo>
                    <a:pt x="3897" y="42351"/>
                  </a:lnTo>
                  <a:cubicBezTo>
                    <a:pt x="-870" y="49520"/>
                    <a:pt x="-1288" y="58330"/>
                    <a:pt x="2778" y="65918"/>
                  </a:cubicBezTo>
                  <a:cubicBezTo>
                    <a:pt x="6844" y="73505"/>
                    <a:pt x="14409" y="78036"/>
                    <a:pt x="23017" y="78036"/>
                  </a:cubicBezTo>
                  <a:cubicBezTo>
                    <a:pt x="23920" y="78036"/>
                    <a:pt x="24810" y="77949"/>
                    <a:pt x="25697" y="77843"/>
                  </a:cubicBezTo>
                  <a:lnTo>
                    <a:pt x="25697" y="228190"/>
                  </a:lnTo>
                  <a:lnTo>
                    <a:pt x="4690" y="228190"/>
                  </a:lnTo>
                  <a:cubicBezTo>
                    <a:pt x="2113" y="228190"/>
                    <a:pt x="24" y="230279"/>
                    <a:pt x="24" y="232854"/>
                  </a:cubicBezTo>
                  <a:cubicBezTo>
                    <a:pt x="24" y="235432"/>
                    <a:pt x="2113" y="237521"/>
                    <a:pt x="4690" y="237521"/>
                  </a:cubicBezTo>
                  <a:lnTo>
                    <a:pt x="293014" y="237521"/>
                  </a:lnTo>
                  <a:cubicBezTo>
                    <a:pt x="295591" y="237521"/>
                    <a:pt x="297679" y="235432"/>
                    <a:pt x="297679" y="232854"/>
                  </a:cubicBezTo>
                  <a:cubicBezTo>
                    <a:pt x="297679" y="230279"/>
                    <a:pt x="295591" y="228190"/>
                    <a:pt x="293014" y="228190"/>
                  </a:cubicBezTo>
                  <a:close/>
                  <a:moveTo>
                    <a:pt x="286039" y="47517"/>
                  </a:moveTo>
                  <a:cubicBezTo>
                    <a:pt x="288868" y="51774"/>
                    <a:pt x="289115" y="57006"/>
                    <a:pt x="286700" y="61509"/>
                  </a:cubicBezTo>
                  <a:cubicBezTo>
                    <a:pt x="284289" y="66014"/>
                    <a:pt x="279796" y="68704"/>
                    <a:pt x="274686" y="68704"/>
                  </a:cubicBezTo>
                  <a:cubicBezTo>
                    <a:pt x="269451" y="68704"/>
                    <a:pt x="264617" y="65649"/>
                    <a:pt x="262370" y="60919"/>
                  </a:cubicBezTo>
                  <a:lnTo>
                    <a:pt x="254062" y="43418"/>
                  </a:lnTo>
                  <a:lnTo>
                    <a:pt x="254058" y="43410"/>
                  </a:lnTo>
                  <a:lnTo>
                    <a:pt x="237876" y="9331"/>
                  </a:lnTo>
                  <a:lnTo>
                    <a:pt x="260652" y="9331"/>
                  </a:lnTo>
                  <a:lnTo>
                    <a:pt x="286039" y="47517"/>
                  </a:lnTo>
                  <a:close/>
                  <a:moveTo>
                    <a:pt x="244768" y="61768"/>
                  </a:moveTo>
                  <a:cubicBezTo>
                    <a:pt x="242022" y="66111"/>
                    <a:pt x="237314" y="68704"/>
                    <a:pt x="232175" y="68704"/>
                  </a:cubicBezTo>
                  <a:cubicBezTo>
                    <a:pt x="225557" y="68704"/>
                    <a:pt x="219665" y="64255"/>
                    <a:pt x="217853" y="57888"/>
                  </a:cubicBezTo>
                  <a:lnTo>
                    <a:pt x="214797" y="47169"/>
                  </a:lnTo>
                  <a:lnTo>
                    <a:pt x="214797" y="47166"/>
                  </a:lnTo>
                  <a:lnTo>
                    <a:pt x="204016" y="9331"/>
                  </a:lnTo>
                  <a:lnTo>
                    <a:pt x="227546" y="9331"/>
                  </a:lnTo>
                  <a:lnTo>
                    <a:pt x="238323" y="32026"/>
                  </a:lnTo>
                  <a:lnTo>
                    <a:pt x="245633" y="47417"/>
                  </a:lnTo>
                  <a:cubicBezTo>
                    <a:pt x="247833" y="52060"/>
                    <a:pt x="247510" y="57423"/>
                    <a:pt x="244768" y="61768"/>
                  </a:cubicBezTo>
                  <a:close/>
                  <a:moveTo>
                    <a:pt x="203389" y="62782"/>
                  </a:moveTo>
                  <a:cubicBezTo>
                    <a:pt x="200549" y="66545"/>
                    <a:pt x="196216" y="68704"/>
                    <a:pt x="191500" y="68704"/>
                  </a:cubicBezTo>
                  <a:lnTo>
                    <a:pt x="189494" y="68704"/>
                  </a:lnTo>
                  <a:cubicBezTo>
                    <a:pt x="181772" y="68704"/>
                    <a:pt x="175397" y="62906"/>
                    <a:pt x="174666" y="55215"/>
                  </a:cubicBezTo>
                  <a:lnTo>
                    <a:pt x="174315" y="51526"/>
                  </a:lnTo>
                  <a:lnTo>
                    <a:pt x="174315" y="51515"/>
                  </a:lnTo>
                  <a:lnTo>
                    <a:pt x="170309" y="9331"/>
                  </a:lnTo>
                  <a:lnTo>
                    <a:pt x="194316" y="9331"/>
                  </a:lnTo>
                  <a:lnTo>
                    <a:pt x="198282" y="23253"/>
                  </a:lnTo>
                  <a:lnTo>
                    <a:pt x="205827" y="49728"/>
                  </a:lnTo>
                  <a:cubicBezTo>
                    <a:pt x="207115" y="54263"/>
                    <a:pt x="206227" y="59018"/>
                    <a:pt x="203389" y="62782"/>
                  </a:cubicBezTo>
                  <a:close/>
                  <a:moveTo>
                    <a:pt x="136765" y="9331"/>
                  </a:moveTo>
                  <a:lnTo>
                    <a:pt x="160937" y="9331"/>
                  </a:lnTo>
                  <a:lnTo>
                    <a:pt x="165027" y="52403"/>
                  </a:lnTo>
                  <a:cubicBezTo>
                    <a:pt x="165428" y="56630"/>
                    <a:pt x="164075" y="60689"/>
                    <a:pt x="161219" y="63831"/>
                  </a:cubicBezTo>
                  <a:cubicBezTo>
                    <a:pt x="158360" y="66973"/>
                    <a:pt x="154448" y="68704"/>
                    <a:pt x="150200" y="68704"/>
                  </a:cubicBezTo>
                  <a:lnTo>
                    <a:pt x="147503" y="68704"/>
                  </a:lnTo>
                  <a:cubicBezTo>
                    <a:pt x="143256" y="68704"/>
                    <a:pt x="139342" y="66973"/>
                    <a:pt x="136485" y="63831"/>
                  </a:cubicBezTo>
                  <a:cubicBezTo>
                    <a:pt x="133625" y="60688"/>
                    <a:pt x="132274" y="56628"/>
                    <a:pt x="132676" y="52398"/>
                  </a:cubicBezTo>
                  <a:lnTo>
                    <a:pt x="136765" y="9331"/>
                  </a:lnTo>
                  <a:close/>
                  <a:moveTo>
                    <a:pt x="79852" y="57888"/>
                  </a:moveTo>
                  <a:cubicBezTo>
                    <a:pt x="78037" y="64256"/>
                    <a:pt x="72145" y="68704"/>
                    <a:pt x="65527" y="68704"/>
                  </a:cubicBezTo>
                  <a:lnTo>
                    <a:pt x="65525" y="68704"/>
                  </a:lnTo>
                  <a:cubicBezTo>
                    <a:pt x="60388" y="68704"/>
                    <a:pt x="55684" y="66111"/>
                    <a:pt x="52936" y="61768"/>
                  </a:cubicBezTo>
                  <a:cubicBezTo>
                    <a:pt x="50192" y="57421"/>
                    <a:pt x="49869" y="52056"/>
                    <a:pt x="52074" y="47413"/>
                  </a:cubicBezTo>
                  <a:lnTo>
                    <a:pt x="53678" y="44036"/>
                  </a:lnTo>
                  <a:lnTo>
                    <a:pt x="70158" y="9331"/>
                  </a:lnTo>
                  <a:lnTo>
                    <a:pt x="93686" y="9331"/>
                  </a:lnTo>
                  <a:lnTo>
                    <a:pt x="82905" y="47166"/>
                  </a:lnTo>
                  <a:lnTo>
                    <a:pt x="82905" y="47169"/>
                  </a:lnTo>
                  <a:lnTo>
                    <a:pt x="79852" y="57889"/>
                  </a:lnTo>
                  <a:close/>
                  <a:moveTo>
                    <a:pt x="91879" y="49724"/>
                  </a:moveTo>
                  <a:lnTo>
                    <a:pt x="103386" y="9331"/>
                  </a:lnTo>
                  <a:lnTo>
                    <a:pt x="127395" y="9331"/>
                  </a:lnTo>
                  <a:lnTo>
                    <a:pt x="123387" y="51515"/>
                  </a:lnTo>
                  <a:lnTo>
                    <a:pt x="123387" y="51516"/>
                  </a:lnTo>
                  <a:lnTo>
                    <a:pt x="123036" y="55215"/>
                  </a:lnTo>
                  <a:cubicBezTo>
                    <a:pt x="122305" y="62906"/>
                    <a:pt x="115931" y="68704"/>
                    <a:pt x="108208" y="68704"/>
                  </a:cubicBezTo>
                  <a:lnTo>
                    <a:pt x="106202" y="68704"/>
                  </a:lnTo>
                  <a:cubicBezTo>
                    <a:pt x="101488" y="68704"/>
                    <a:pt x="97155" y="66545"/>
                    <a:pt x="94315" y="62782"/>
                  </a:cubicBezTo>
                  <a:cubicBezTo>
                    <a:pt x="91474" y="59019"/>
                    <a:pt x="90587" y="54257"/>
                    <a:pt x="91879" y="49724"/>
                  </a:cubicBezTo>
                  <a:close/>
                  <a:moveTo>
                    <a:pt x="11002" y="61508"/>
                  </a:moveTo>
                  <a:cubicBezTo>
                    <a:pt x="8587" y="57006"/>
                    <a:pt x="8835" y="51774"/>
                    <a:pt x="11665" y="47517"/>
                  </a:cubicBezTo>
                  <a:lnTo>
                    <a:pt x="37052" y="9331"/>
                  </a:lnTo>
                  <a:lnTo>
                    <a:pt x="59829" y="9331"/>
                  </a:lnTo>
                  <a:lnTo>
                    <a:pt x="47525" y="35242"/>
                  </a:lnTo>
                  <a:lnTo>
                    <a:pt x="35332" y="60918"/>
                  </a:lnTo>
                  <a:cubicBezTo>
                    <a:pt x="33085" y="65649"/>
                    <a:pt x="28251" y="68704"/>
                    <a:pt x="23017" y="68704"/>
                  </a:cubicBezTo>
                  <a:cubicBezTo>
                    <a:pt x="17906" y="68704"/>
                    <a:pt x="13416" y="66014"/>
                    <a:pt x="11002" y="61508"/>
                  </a:cubicBezTo>
                  <a:close/>
                  <a:moveTo>
                    <a:pt x="126298" y="228190"/>
                  </a:moveTo>
                  <a:lnTo>
                    <a:pt x="126298" y="128253"/>
                  </a:lnTo>
                  <a:lnTo>
                    <a:pt x="171406" y="128253"/>
                  </a:lnTo>
                  <a:lnTo>
                    <a:pt x="171406" y="228190"/>
                  </a:lnTo>
                  <a:lnTo>
                    <a:pt x="126298" y="228190"/>
                  </a:lnTo>
                  <a:close/>
                  <a:moveTo>
                    <a:pt x="180735" y="228190"/>
                  </a:moveTo>
                  <a:lnTo>
                    <a:pt x="180735" y="123588"/>
                  </a:lnTo>
                  <a:cubicBezTo>
                    <a:pt x="180735" y="121011"/>
                    <a:pt x="178646" y="118922"/>
                    <a:pt x="176069" y="118922"/>
                  </a:cubicBezTo>
                  <a:lnTo>
                    <a:pt x="121633" y="118922"/>
                  </a:lnTo>
                  <a:cubicBezTo>
                    <a:pt x="119058" y="118922"/>
                    <a:pt x="116969" y="121011"/>
                    <a:pt x="116969" y="123588"/>
                  </a:cubicBezTo>
                  <a:lnTo>
                    <a:pt x="116969" y="228190"/>
                  </a:lnTo>
                  <a:lnTo>
                    <a:pt x="35028" y="228190"/>
                  </a:lnTo>
                  <a:lnTo>
                    <a:pt x="35028" y="74601"/>
                  </a:lnTo>
                  <a:cubicBezTo>
                    <a:pt x="38746" y="72313"/>
                    <a:pt x="41826" y="68993"/>
                    <a:pt x="43759" y="64922"/>
                  </a:cubicBezTo>
                  <a:lnTo>
                    <a:pt x="43979" y="64461"/>
                  </a:lnTo>
                  <a:cubicBezTo>
                    <a:pt x="44354" y="65221"/>
                    <a:pt x="44591" y="66027"/>
                    <a:pt x="45051" y="66754"/>
                  </a:cubicBezTo>
                  <a:cubicBezTo>
                    <a:pt x="49516" y="73817"/>
                    <a:pt x="57171" y="78036"/>
                    <a:pt x="65527" y="78036"/>
                  </a:cubicBezTo>
                  <a:cubicBezTo>
                    <a:pt x="73913" y="78036"/>
                    <a:pt x="81536" y="73612"/>
                    <a:pt x="85910" y="66775"/>
                  </a:cubicBezTo>
                  <a:cubicBezTo>
                    <a:pt x="86252" y="67310"/>
                    <a:pt x="86481" y="67892"/>
                    <a:pt x="86868" y="68403"/>
                  </a:cubicBezTo>
                  <a:cubicBezTo>
                    <a:pt x="91488" y="74525"/>
                    <a:pt x="98535" y="78036"/>
                    <a:pt x="106202" y="78036"/>
                  </a:cubicBezTo>
                  <a:lnTo>
                    <a:pt x="108208" y="78036"/>
                  </a:lnTo>
                  <a:cubicBezTo>
                    <a:pt x="116352" y="78036"/>
                    <a:pt x="123522" y="74035"/>
                    <a:pt x="127919" y="67840"/>
                  </a:cubicBezTo>
                  <a:cubicBezTo>
                    <a:pt x="128464" y="68602"/>
                    <a:pt x="128947" y="69408"/>
                    <a:pt x="129583" y="70109"/>
                  </a:cubicBezTo>
                  <a:cubicBezTo>
                    <a:pt x="134164" y="75147"/>
                    <a:pt x="140694" y="78036"/>
                    <a:pt x="147503" y="78036"/>
                  </a:cubicBezTo>
                  <a:lnTo>
                    <a:pt x="150200" y="78036"/>
                  </a:lnTo>
                  <a:cubicBezTo>
                    <a:pt x="157008" y="78036"/>
                    <a:pt x="163538" y="75147"/>
                    <a:pt x="168121" y="70109"/>
                  </a:cubicBezTo>
                  <a:cubicBezTo>
                    <a:pt x="168758" y="69408"/>
                    <a:pt x="169240" y="68604"/>
                    <a:pt x="169785" y="67840"/>
                  </a:cubicBezTo>
                  <a:cubicBezTo>
                    <a:pt x="174180" y="74035"/>
                    <a:pt x="181353" y="78036"/>
                    <a:pt x="189494" y="78036"/>
                  </a:cubicBezTo>
                  <a:lnTo>
                    <a:pt x="191500" y="78036"/>
                  </a:lnTo>
                  <a:cubicBezTo>
                    <a:pt x="199167" y="78036"/>
                    <a:pt x="206215" y="74525"/>
                    <a:pt x="210834" y="68403"/>
                  </a:cubicBezTo>
                  <a:cubicBezTo>
                    <a:pt x="211221" y="67892"/>
                    <a:pt x="211450" y="67310"/>
                    <a:pt x="211792" y="66776"/>
                  </a:cubicBezTo>
                  <a:cubicBezTo>
                    <a:pt x="216166" y="73614"/>
                    <a:pt x="223788" y="78036"/>
                    <a:pt x="232175" y="78036"/>
                  </a:cubicBezTo>
                  <a:cubicBezTo>
                    <a:pt x="240533" y="78036"/>
                    <a:pt x="248186" y="73817"/>
                    <a:pt x="252653" y="66754"/>
                  </a:cubicBezTo>
                  <a:cubicBezTo>
                    <a:pt x="253113" y="66027"/>
                    <a:pt x="253349" y="65222"/>
                    <a:pt x="253725" y="64464"/>
                  </a:cubicBezTo>
                  <a:lnTo>
                    <a:pt x="253945" y="64922"/>
                  </a:lnTo>
                  <a:cubicBezTo>
                    <a:pt x="255877" y="68993"/>
                    <a:pt x="258957" y="72314"/>
                    <a:pt x="262676" y="74602"/>
                  </a:cubicBezTo>
                  <a:lnTo>
                    <a:pt x="262676" y="228190"/>
                  </a:lnTo>
                  <a:lnTo>
                    <a:pt x="180734" y="228190"/>
                  </a:lnTo>
                  <a:close/>
                </a:path>
              </a:pathLst>
            </a:custGeom>
            <a:grpFill/>
            <a:ln w="7169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5" name="Freeform 43">
              <a:extLst>
                <a:ext uri="{FF2B5EF4-FFF2-40B4-BE49-F238E27FC236}">
                  <a16:creationId xmlns:a16="http://schemas.microsoft.com/office/drawing/2014/main" id="{36A27BE9-2024-E547-94DB-4BCFEB376742}"/>
                </a:ext>
              </a:extLst>
            </p:cNvPr>
            <p:cNvSpPr/>
            <p:nvPr/>
          </p:nvSpPr>
          <p:spPr>
            <a:xfrm>
              <a:off x="948043" y="2796501"/>
              <a:ext cx="46440" cy="46451"/>
            </a:xfrm>
            <a:custGeom>
              <a:avLst/>
              <a:gdLst>
                <a:gd name="connsiteX0" fmla="*/ 41778 w 46440"/>
                <a:gd name="connsiteY0" fmla="*/ 0 h 46451"/>
                <a:gd name="connsiteX1" fmla="*/ 4663 w 46440"/>
                <a:gd name="connsiteY1" fmla="*/ 0 h 46451"/>
                <a:gd name="connsiteX2" fmla="*/ 0 w 46440"/>
                <a:gd name="connsiteY2" fmla="*/ 4666 h 46451"/>
                <a:gd name="connsiteX3" fmla="*/ 0 w 46440"/>
                <a:gd name="connsiteY3" fmla="*/ 41787 h 46451"/>
                <a:gd name="connsiteX4" fmla="*/ 4663 w 46440"/>
                <a:gd name="connsiteY4" fmla="*/ 46452 h 46451"/>
                <a:gd name="connsiteX5" fmla="*/ 41778 w 46440"/>
                <a:gd name="connsiteY5" fmla="*/ 46452 h 46451"/>
                <a:gd name="connsiteX6" fmla="*/ 46441 w 46440"/>
                <a:gd name="connsiteY6" fmla="*/ 41787 h 46451"/>
                <a:gd name="connsiteX7" fmla="*/ 46441 w 46440"/>
                <a:gd name="connsiteY7" fmla="*/ 4666 h 46451"/>
                <a:gd name="connsiteX8" fmla="*/ 41778 w 46440"/>
                <a:gd name="connsiteY8" fmla="*/ 0 h 46451"/>
                <a:gd name="connsiteX9" fmla="*/ 37113 w 46440"/>
                <a:gd name="connsiteY9" fmla="*/ 37123 h 46451"/>
                <a:gd name="connsiteX10" fmla="*/ 9329 w 46440"/>
                <a:gd name="connsiteY10" fmla="*/ 37123 h 46451"/>
                <a:gd name="connsiteX11" fmla="*/ 9329 w 46440"/>
                <a:gd name="connsiteY11" fmla="*/ 9333 h 46451"/>
                <a:gd name="connsiteX12" fmla="*/ 37113 w 46440"/>
                <a:gd name="connsiteY12" fmla="*/ 9333 h 46451"/>
                <a:gd name="connsiteX13" fmla="*/ 37113 w 46440"/>
                <a:gd name="connsiteY13" fmla="*/ 37123 h 4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440" h="46451">
                  <a:moveTo>
                    <a:pt x="41778" y="0"/>
                  </a:moveTo>
                  <a:lnTo>
                    <a:pt x="4663" y="0"/>
                  </a:lnTo>
                  <a:cubicBezTo>
                    <a:pt x="2088" y="0"/>
                    <a:pt x="0" y="2089"/>
                    <a:pt x="0" y="4666"/>
                  </a:cubicBezTo>
                  <a:lnTo>
                    <a:pt x="0" y="41787"/>
                  </a:lnTo>
                  <a:cubicBezTo>
                    <a:pt x="0" y="44362"/>
                    <a:pt x="2088" y="46452"/>
                    <a:pt x="4663" y="46452"/>
                  </a:cubicBezTo>
                  <a:lnTo>
                    <a:pt x="41778" y="46452"/>
                  </a:lnTo>
                  <a:cubicBezTo>
                    <a:pt x="44353" y="46452"/>
                    <a:pt x="46441" y="44362"/>
                    <a:pt x="46441" y="41787"/>
                  </a:cubicBezTo>
                  <a:lnTo>
                    <a:pt x="46441" y="4666"/>
                  </a:lnTo>
                  <a:cubicBezTo>
                    <a:pt x="46441" y="2089"/>
                    <a:pt x="44353" y="0"/>
                    <a:pt x="41778" y="0"/>
                  </a:cubicBezTo>
                  <a:close/>
                  <a:moveTo>
                    <a:pt x="37113" y="37123"/>
                  </a:moveTo>
                  <a:lnTo>
                    <a:pt x="9329" y="37123"/>
                  </a:lnTo>
                  <a:lnTo>
                    <a:pt x="9329" y="9333"/>
                  </a:lnTo>
                  <a:lnTo>
                    <a:pt x="37113" y="9333"/>
                  </a:lnTo>
                  <a:lnTo>
                    <a:pt x="37113" y="37123"/>
                  </a:lnTo>
                  <a:close/>
                </a:path>
              </a:pathLst>
            </a:custGeom>
            <a:grpFill/>
            <a:ln w="7169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6" name="Freeform 44">
              <a:extLst>
                <a:ext uri="{FF2B5EF4-FFF2-40B4-BE49-F238E27FC236}">
                  <a16:creationId xmlns:a16="http://schemas.microsoft.com/office/drawing/2014/main" id="{7C8B4F69-6291-D046-AC31-BB4D7DDD5120}"/>
                </a:ext>
              </a:extLst>
            </p:cNvPr>
            <p:cNvSpPr/>
            <p:nvPr/>
          </p:nvSpPr>
          <p:spPr>
            <a:xfrm>
              <a:off x="1094207" y="2796501"/>
              <a:ext cx="46442" cy="46451"/>
            </a:xfrm>
            <a:custGeom>
              <a:avLst/>
              <a:gdLst>
                <a:gd name="connsiteX0" fmla="*/ 41777 w 46442"/>
                <a:gd name="connsiteY0" fmla="*/ 0 h 46451"/>
                <a:gd name="connsiteX1" fmla="*/ 4665 w 46442"/>
                <a:gd name="connsiteY1" fmla="*/ 0 h 46451"/>
                <a:gd name="connsiteX2" fmla="*/ 0 w 46442"/>
                <a:gd name="connsiteY2" fmla="*/ 4666 h 46451"/>
                <a:gd name="connsiteX3" fmla="*/ 0 w 46442"/>
                <a:gd name="connsiteY3" fmla="*/ 41787 h 46451"/>
                <a:gd name="connsiteX4" fmla="*/ 4665 w 46442"/>
                <a:gd name="connsiteY4" fmla="*/ 46452 h 46451"/>
                <a:gd name="connsiteX5" fmla="*/ 41777 w 46442"/>
                <a:gd name="connsiteY5" fmla="*/ 46452 h 46451"/>
                <a:gd name="connsiteX6" fmla="*/ 46443 w 46442"/>
                <a:gd name="connsiteY6" fmla="*/ 41787 h 46451"/>
                <a:gd name="connsiteX7" fmla="*/ 46443 w 46442"/>
                <a:gd name="connsiteY7" fmla="*/ 4666 h 46451"/>
                <a:gd name="connsiteX8" fmla="*/ 41777 w 46442"/>
                <a:gd name="connsiteY8" fmla="*/ 0 h 46451"/>
                <a:gd name="connsiteX9" fmla="*/ 37112 w 46442"/>
                <a:gd name="connsiteY9" fmla="*/ 37123 h 46451"/>
                <a:gd name="connsiteX10" fmla="*/ 9330 w 46442"/>
                <a:gd name="connsiteY10" fmla="*/ 37123 h 46451"/>
                <a:gd name="connsiteX11" fmla="*/ 9330 w 46442"/>
                <a:gd name="connsiteY11" fmla="*/ 9333 h 46451"/>
                <a:gd name="connsiteX12" fmla="*/ 37112 w 46442"/>
                <a:gd name="connsiteY12" fmla="*/ 9333 h 46451"/>
                <a:gd name="connsiteX13" fmla="*/ 37112 w 46442"/>
                <a:gd name="connsiteY13" fmla="*/ 37123 h 4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442" h="46451">
                  <a:moveTo>
                    <a:pt x="41777" y="0"/>
                  </a:moveTo>
                  <a:lnTo>
                    <a:pt x="4665" y="0"/>
                  </a:lnTo>
                  <a:cubicBezTo>
                    <a:pt x="2088" y="0"/>
                    <a:pt x="0" y="2089"/>
                    <a:pt x="0" y="4666"/>
                  </a:cubicBezTo>
                  <a:lnTo>
                    <a:pt x="0" y="41787"/>
                  </a:lnTo>
                  <a:cubicBezTo>
                    <a:pt x="0" y="44362"/>
                    <a:pt x="2088" y="46452"/>
                    <a:pt x="4665" y="46452"/>
                  </a:cubicBezTo>
                  <a:lnTo>
                    <a:pt x="41777" y="46452"/>
                  </a:lnTo>
                  <a:cubicBezTo>
                    <a:pt x="44354" y="46452"/>
                    <a:pt x="46443" y="44362"/>
                    <a:pt x="46443" y="41787"/>
                  </a:cubicBezTo>
                  <a:lnTo>
                    <a:pt x="46443" y="4666"/>
                  </a:lnTo>
                  <a:cubicBezTo>
                    <a:pt x="46443" y="2089"/>
                    <a:pt x="44354" y="0"/>
                    <a:pt x="41777" y="0"/>
                  </a:cubicBezTo>
                  <a:close/>
                  <a:moveTo>
                    <a:pt x="37112" y="37123"/>
                  </a:moveTo>
                  <a:lnTo>
                    <a:pt x="9330" y="37123"/>
                  </a:lnTo>
                  <a:lnTo>
                    <a:pt x="9330" y="9333"/>
                  </a:lnTo>
                  <a:lnTo>
                    <a:pt x="37112" y="9333"/>
                  </a:lnTo>
                  <a:lnTo>
                    <a:pt x="37112" y="37123"/>
                  </a:lnTo>
                  <a:close/>
                </a:path>
              </a:pathLst>
            </a:custGeom>
            <a:grpFill/>
            <a:ln w="7169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27" name="Graphic 7">
            <a:extLst>
              <a:ext uri="{FF2B5EF4-FFF2-40B4-BE49-F238E27FC236}">
                <a16:creationId xmlns:a16="http://schemas.microsoft.com/office/drawing/2014/main" id="{2A6FF8BD-21F9-0047-A236-35338CB04B9E}"/>
              </a:ext>
            </a:extLst>
          </p:cNvPr>
          <p:cNvGrpSpPr>
            <a:grpSpLocks noChangeAspect="1"/>
          </p:cNvGrpSpPr>
          <p:nvPr/>
        </p:nvGrpSpPr>
        <p:grpSpPr>
          <a:xfrm>
            <a:off x="371865" y="3458503"/>
            <a:ext cx="767681" cy="621032"/>
            <a:chOff x="4466013" y="3394963"/>
            <a:chExt cx="293433" cy="237379"/>
          </a:xfrm>
          <a:solidFill>
            <a:schemeClr val="accent5">
              <a:lumMod val="50000"/>
              <a:lumOff val="50000"/>
            </a:schemeClr>
          </a:solidFill>
        </p:grpSpPr>
        <p:sp>
          <p:nvSpPr>
            <p:cNvPr id="28" name="Freeform 67">
              <a:extLst>
                <a:ext uri="{FF2B5EF4-FFF2-40B4-BE49-F238E27FC236}">
                  <a16:creationId xmlns:a16="http://schemas.microsoft.com/office/drawing/2014/main" id="{322C7FAD-1587-5F4B-9FE7-77B385BA5B9D}"/>
                </a:ext>
              </a:extLst>
            </p:cNvPr>
            <p:cNvSpPr/>
            <p:nvPr/>
          </p:nvSpPr>
          <p:spPr>
            <a:xfrm>
              <a:off x="4466013" y="3394963"/>
              <a:ext cx="293433" cy="237379"/>
            </a:xfrm>
            <a:custGeom>
              <a:avLst/>
              <a:gdLst>
                <a:gd name="connsiteX0" fmla="*/ 274655 w 293433"/>
                <a:gd name="connsiteY0" fmla="*/ 0 h 237379"/>
                <a:gd name="connsiteX1" fmla="*/ 18786 w 293433"/>
                <a:gd name="connsiteY1" fmla="*/ 0 h 237379"/>
                <a:gd name="connsiteX2" fmla="*/ 11479 w 293433"/>
                <a:gd name="connsiteY2" fmla="*/ 1484 h 237379"/>
                <a:gd name="connsiteX3" fmla="*/ 0 w 293433"/>
                <a:gd name="connsiteY3" fmla="*/ 18773 h 237379"/>
                <a:gd name="connsiteX4" fmla="*/ 0 w 293433"/>
                <a:gd name="connsiteY4" fmla="*/ 48571 h 237379"/>
                <a:gd name="connsiteX5" fmla="*/ 14 w 293433"/>
                <a:gd name="connsiteY5" fmla="*/ 48621 h 237379"/>
                <a:gd name="connsiteX6" fmla="*/ 14 w 293433"/>
                <a:gd name="connsiteY6" fmla="*/ 218613 h 237379"/>
                <a:gd name="connsiteX7" fmla="*/ 18786 w 293433"/>
                <a:gd name="connsiteY7" fmla="*/ 237379 h 237379"/>
                <a:gd name="connsiteX8" fmla="*/ 274655 w 293433"/>
                <a:gd name="connsiteY8" fmla="*/ 237379 h 237379"/>
                <a:gd name="connsiteX9" fmla="*/ 293434 w 293433"/>
                <a:gd name="connsiteY9" fmla="*/ 218613 h 237379"/>
                <a:gd name="connsiteX10" fmla="*/ 293434 w 293433"/>
                <a:gd name="connsiteY10" fmla="*/ 18766 h 237379"/>
                <a:gd name="connsiteX11" fmla="*/ 274655 w 293433"/>
                <a:gd name="connsiteY11" fmla="*/ 0 h 237379"/>
                <a:gd name="connsiteX12" fmla="*/ 8712 w 293433"/>
                <a:gd name="connsiteY12" fmla="*/ 18766 h 237379"/>
                <a:gd name="connsiteX13" fmla="*/ 13157 w 293433"/>
                <a:gd name="connsiteY13" fmla="*/ 10415 h 237379"/>
                <a:gd name="connsiteX14" fmla="*/ 18779 w 293433"/>
                <a:gd name="connsiteY14" fmla="*/ 8702 h 237379"/>
                <a:gd name="connsiteX15" fmla="*/ 274648 w 293433"/>
                <a:gd name="connsiteY15" fmla="*/ 8702 h 237379"/>
                <a:gd name="connsiteX16" fmla="*/ 284729 w 293433"/>
                <a:gd name="connsiteY16" fmla="*/ 18773 h 237379"/>
                <a:gd name="connsiteX17" fmla="*/ 284729 w 293433"/>
                <a:gd name="connsiteY17" fmla="*/ 44227 h 237379"/>
                <a:gd name="connsiteX18" fmla="*/ 8712 w 293433"/>
                <a:gd name="connsiteY18" fmla="*/ 44227 h 237379"/>
                <a:gd name="connsiteX19" fmla="*/ 8712 w 293433"/>
                <a:gd name="connsiteY19" fmla="*/ 18766 h 237379"/>
                <a:gd name="connsiteX20" fmla="*/ 284736 w 293433"/>
                <a:gd name="connsiteY20" fmla="*/ 218613 h 237379"/>
                <a:gd name="connsiteX21" fmla="*/ 274655 w 293433"/>
                <a:gd name="connsiteY21" fmla="*/ 228684 h 237379"/>
                <a:gd name="connsiteX22" fmla="*/ 18786 w 293433"/>
                <a:gd name="connsiteY22" fmla="*/ 228684 h 237379"/>
                <a:gd name="connsiteX23" fmla="*/ 8712 w 293433"/>
                <a:gd name="connsiteY23" fmla="*/ 218613 h 237379"/>
                <a:gd name="connsiteX24" fmla="*/ 8712 w 293433"/>
                <a:gd name="connsiteY24" fmla="*/ 52915 h 237379"/>
                <a:gd name="connsiteX25" fmla="*/ 284736 w 293433"/>
                <a:gd name="connsiteY25" fmla="*/ 52915 h 237379"/>
                <a:gd name="connsiteX26" fmla="*/ 284736 w 293433"/>
                <a:gd name="connsiteY26" fmla="*/ 218613 h 23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3433" h="237379">
                  <a:moveTo>
                    <a:pt x="274655" y="0"/>
                  </a:moveTo>
                  <a:lnTo>
                    <a:pt x="18786" y="0"/>
                  </a:lnTo>
                  <a:cubicBezTo>
                    <a:pt x="16197" y="0"/>
                    <a:pt x="13724" y="530"/>
                    <a:pt x="11479" y="1484"/>
                  </a:cubicBezTo>
                  <a:cubicBezTo>
                    <a:pt x="4739" y="4337"/>
                    <a:pt x="0" y="11017"/>
                    <a:pt x="0" y="18773"/>
                  </a:cubicBezTo>
                  <a:lnTo>
                    <a:pt x="0" y="48571"/>
                  </a:lnTo>
                  <a:lnTo>
                    <a:pt x="14" y="48621"/>
                  </a:lnTo>
                  <a:lnTo>
                    <a:pt x="14" y="218613"/>
                  </a:lnTo>
                  <a:cubicBezTo>
                    <a:pt x="14" y="228957"/>
                    <a:pt x="8432" y="237379"/>
                    <a:pt x="18786" y="237379"/>
                  </a:cubicBezTo>
                  <a:lnTo>
                    <a:pt x="274655" y="237379"/>
                  </a:lnTo>
                  <a:cubicBezTo>
                    <a:pt x="285008" y="237379"/>
                    <a:pt x="293434" y="228957"/>
                    <a:pt x="293434" y="218613"/>
                  </a:cubicBezTo>
                  <a:lnTo>
                    <a:pt x="293434" y="18766"/>
                  </a:lnTo>
                  <a:cubicBezTo>
                    <a:pt x="293434" y="8423"/>
                    <a:pt x="285008" y="0"/>
                    <a:pt x="274655" y="0"/>
                  </a:cubicBezTo>
                  <a:close/>
                  <a:moveTo>
                    <a:pt x="8712" y="18766"/>
                  </a:moveTo>
                  <a:cubicBezTo>
                    <a:pt x="8712" y="15297"/>
                    <a:pt x="10476" y="12229"/>
                    <a:pt x="13157" y="10415"/>
                  </a:cubicBezTo>
                  <a:cubicBezTo>
                    <a:pt x="14763" y="9333"/>
                    <a:pt x="16699" y="8702"/>
                    <a:pt x="18779" y="8702"/>
                  </a:cubicBezTo>
                  <a:lnTo>
                    <a:pt x="274648" y="8702"/>
                  </a:lnTo>
                  <a:cubicBezTo>
                    <a:pt x="280204" y="8702"/>
                    <a:pt x="284729" y="13218"/>
                    <a:pt x="284729" y="18773"/>
                  </a:cubicBezTo>
                  <a:lnTo>
                    <a:pt x="284729" y="44227"/>
                  </a:lnTo>
                  <a:lnTo>
                    <a:pt x="8712" y="44227"/>
                  </a:lnTo>
                  <a:lnTo>
                    <a:pt x="8712" y="18766"/>
                  </a:lnTo>
                  <a:close/>
                  <a:moveTo>
                    <a:pt x="284736" y="218613"/>
                  </a:moveTo>
                  <a:cubicBezTo>
                    <a:pt x="284736" y="224168"/>
                    <a:pt x="280219" y="228684"/>
                    <a:pt x="274655" y="228684"/>
                  </a:cubicBezTo>
                  <a:lnTo>
                    <a:pt x="18786" y="228684"/>
                  </a:lnTo>
                  <a:cubicBezTo>
                    <a:pt x="13229" y="228684"/>
                    <a:pt x="8712" y="224168"/>
                    <a:pt x="8712" y="218613"/>
                  </a:cubicBezTo>
                  <a:lnTo>
                    <a:pt x="8712" y="52915"/>
                  </a:lnTo>
                  <a:lnTo>
                    <a:pt x="284736" y="52915"/>
                  </a:lnTo>
                  <a:lnTo>
                    <a:pt x="284736" y="218613"/>
                  </a:ln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9" name="Freeform 68">
              <a:extLst>
                <a:ext uri="{FF2B5EF4-FFF2-40B4-BE49-F238E27FC236}">
                  <a16:creationId xmlns:a16="http://schemas.microsoft.com/office/drawing/2014/main" id="{AE20838E-BBC8-0648-8A34-0548D340CCAA}"/>
                </a:ext>
              </a:extLst>
            </p:cNvPr>
            <p:cNvSpPr/>
            <p:nvPr/>
          </p:nvSpPr>
          <p:spPr>
            <a:xfrm>
              <a:off x="4488076" y="3417137"/>
              <a:ext cx="8697" cy="8633"/>
            </a:xfrm>
            <a:custGeom>
              <a:avLst/>
              <a:gdLst>
                <a:gd name="connsiteX0" fmla="*/ 1276 w 8697"/>
                <a:gd name="connsiteY0" fmla="*/ 1215 h 8633"/>
                <a:gd name="connsiteX1" fmla="*/ 0 w 8697"/>
                <a:gd name="connsiteY1" fmla="*/ 4290 h 8633"/>
                <a:gd name="connsiteX2" fmla="*/ 1276 w 8697"/>
                <a:gd name="connsiteY2" fmla="*/ 7365 h 8633"/>
                <a:gd name="connsiteX3" fmla="*/ 4352 w 8697"/>
                <a:gd name="connsiteY3" fmla="*/ 8634 h 8633"/>
                <a:gd name="connsiteX4" fmla="*/ 7428 w 8697"/>
                <a:gd name="connsiteY4" fmla="*/ 7365 h 8633"/>
                <a:gd name="connsiteX5" fmla="*/ 8697 w 8697"/>
                <a:gd name="connsiteY5" fmla="*/ 4290 h 8633"/>
                <a:gd name="connsiteX6" fmla="*/ 7428 w 8697"/>
                <a:gd name="connsiteY6" fmla="*/ 1215 h 8633"/>
                <a:gd name="connsiteX7" fmla="*/ 1276 w 8697"/>
                <a:gd name="connsiteY7" fmla="*/ 1215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97" h="8633">
                  <a:moveTo>
                    <a:pt x="1276" y="1215"/>
                  </a:moveTo>
                  <a:cubicBezTo>
                    <a:pt x="466" y="2025"/>
                    <a:pt x="0" y="3143"/>
                    <a:pt x="0" y="4290"/>
                  </a:cubicBezTo>
                  <a:cubicBezTo>
                    <a:pt x="0" y="5430"/>
                    <a:pt x="466" y="6555"/>
                    <a:pt x="1276" y="7365"/>
                  </a:cubicBezTo>
                  <a:cubicBezTo>
                    <a:pt x="2086" y="8175"/>
                    <a:pt x="3205" y="8634"/>
                    <a:pt x="4352" y="8634"/>
                  </a:cubicBezTo>
                  <a:cubicBezTo>
                    <a:pt x="5492" y="8634"/>
                    <a:pt x="6611" y="8175"/>
                    <a:pt x="7428" y="7365"/>
                  </a:cubicBezTo>
                  <a:cubicBezTo>
                    <a:pt x="8231" y="6555"/>
                    <a:pt x="8697" y="5430"/>
                    <a:pt x="8697" y="4290"/>
                  </a:cubicBezTo>
                  <a:cubicBezTo>
                    <a:pt x="8697" y="3143"/>
                    <a:pt x="8231" y="2025"/>
                    <a:pt x="7428" y="1215"/>
                  </a:cubicBezTo>
                  <a:cubicBezTo>
                    <a:pt x="5808" y="-405"/>
                    <a:pt x="2897" y="-405"/>
                    <a:pt x="1276" y="1215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0" name="Freeform 69">
              <a:extLst>
                <a:ext uri="{FF2B5EF4-FFF2-40B4-BE49-F238E27FC236}">
                  <a16:creationId xmlns:a16="http://schemas.microsoft.com/office/drawing/2014/main" id="{AB9CCD26-5185-F34C-A93E-FF213CDB65B3}"/>
                </a:ext>
              </a:extLst>
            </p:cNvPr>
            <p:cNvSpPr/>
            <p:nvPr/>
          </p:nvSpPr>
          <p:spPr>
            <a:xfrm>
              <a:off x="4523217" y="3417137"/>
              <a:ext cx="8697" cy="8633"/>
            </a:xfrm>
            <a:custGeom>
              <a:avLst/>
              <a:gdLst>
                <a:gd name="connsiteX0" fmla="*/ 1277 w 8697"/>
                <a:gd name="connsiteY0" fmla="*/ 1215 h 8633"/>
                <a:gd name="connsiteX1" fmla="*/ 0 w 8697"/>
                <a:gd name="connsiteY1" fmla="*/ 4290 h 8633"/>
                <a:gd name="connsiteX2" fmla="*/ 1277 w 8697"/>
                <a:gd name="connsiteY2" fmla="*/ 7365 h 8633"/>
                <a:gd name="connsiteX3" fmla="*/ 4345 w 8697"/>
                <a:gd name="connsiteY3" fmla="*/ 8634 h 8633"/>
                <a:gd name="connsiteX4" fmla="*/ 7428 w 8697"/>
                <a:gd name="connsiteY4" fmla="*/ 7365 h 8633"/>
                <a:gd name="connsiteX5" fmla="*/ 8698 w 8697"/>
                <a:gd name="connsiteY5" fmla="*/ 4290 h 8633"/>
                <a:gd name="connsiteX6" fmla="*/ 7428 w 8697"/>
                <a:gd name="connsiteY6" fmla="*/ 1215 h 8633"/>
                <a:gd name="connsiteX7" fmla="*/ 1277 w 8697"/>
                <a:gd name="connsiteY7" fmla="*/ 1215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97" h="8633">
                  <a:moveTo>
                    <a:pt x="1277" y="1215"/>
                  </a:moveTo>
                  <a:cubicBezTo>
                    <a:pt x="459" y="2025"/>
                    <a:pt x="0" y="3143"/>
                    <a:pt x="0" y="4290"/>
                  </a:cubicBezTo>
                  <a:cubicBezTo>
                    <a:pt x="0" y="5430"/>
                    <a:pt x="459" y="6555"/>
                    <a:pt x="1277" y="7365"/>
                  </a:cubicBezTo>
                  <a:cubicBezTo>
                    <a:pt x="2087" y="8175"/>
                    <a:pt x="3205" y="8634"/>
                    <a:pt x="4345" y="8634"/>
                  </a:cubicBezTo>
                  <a:cubicBezTo>
                    <a:pt x="5492" y="8634"/>
                    <a:pt x="6611" y="8175"/>
                    <a:pt x="7428" y="7365"/>
                  </a:cubicBezTo>
                  <a:cubicBezTo>
                    <a:pt x="8231" y="6555"/>
                    <a:pt x="8698" y="5430"/>
                    <a:pt x="8698" y="4290"/>
                  </a:cubicBezTo>
                  <a:cubicBezTo>
                    <a:pt x="8698" y="3143"/>
                    <a:pt x="8231" y="2025"/>
                    <a:pt x="7428" y="1215"/>
                  </a:cubicBezTo>
                  <a:cubicBezTo>
                    <a:pt x="5801" y="-405"/>
                    <a:pt x="2897" y="-405"/>
                    <a:pt x="1277" y="1215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90C15B56-2378-3C46-A760-7BB973EC4BB3}"/>
                </a:ext>
              </a:extLst>
            </p:cNvPr>
            <p:cNvSpPr/>
            <p:nvPr/>
          </p:nvSpPr>
          <p:spPr>
            <a:xfrm>
              <a:off x="4505643" y="3417137"/>
              <a:ext cx="8697" cy="8633"/>
            </a:xfrm>
            <a:custGeom>
              <a:avLst/>
              <a:gdLst>
                <a:gd name="connsiteX0" fmla="*/ 1276 w 8697"/>
                <a:gd name="connsiteY0" fmla="*/ 1215 h 8633"/>
                <a:gd name="connsiteX1" fmla="*/ 0 w 8697"/>
                <a:gd name="connsiteY1" fmla="*/ 4290 h 8633"/>
                <a:gd name="connsiteX2" fmla="*/ 1276 w 8697"/>
                <a:gd name="connsiteY2" fmla="*/ 7365 h 8633"/>
                <a:gd name="connsiteX3" fmla="*/ 4352 w 8697"/>
                <a:gd name="connsiteY3" fmla="*/ 8634 h 8633"/>
                <a:gd name="connsiteX4" fmla="*/ 7428 w 8697"/>
                <a:gd name="connsiteY4" fmla="*/ 7365 h 8633"/>
                <a:gd name="connsiteX5" fmla="*/ 8698 w 8697"/>
                <a:gd name="connsiteY5" fmla="*/ 4290 h 8633"/>
                <a:gd name="connsiteX6" fmla="*/ 7428 w 8697"/>
                <a:gd name="connsiteY6" fmla="*/ 1215 h 8633"/>
                <a:gd name="connsiteX7" fmla="*/ 1276 w 8697"/>
                <a:gd name="connsiteY7" fmla="*/ 1215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97" h="8633">
                  <a:moveTo>
                    <a:pt x="1276" y="1215"/>
                  </a:moveTo>
                  <a:cubicBezTo>
                    <a:pt x="466" y="2025"/>
                    <a:pt x="0" y="3143"/>
                    <a:pt x="0" y="4290"/>
                  </a:cubicBezTo>
                  <a:cubicBezTo>
                    <a:pt x="0" y="5430"/>
                    <a:pt x="466" y="6555"/>
                    <a:pt x="1276" y="7365"/>
                  </a:cubicBezTo>
                  <a:cubicBezTo>
                    <a:pt x="2087" y="8175"/>
                    <a:pt x="3212" y="8634"/>
                    <a:pt x="4352" y="8634"/>
                  </a:cubicBezTo>
                  <a:cubicBezTo>
                    <a:pt x="5493" y="8634"/>
                    <a:pt x="6618" y="8175"/>
                    <a:pt x="7428" y="7365"/>
                  </a:cubicBezTo>
                  <a:cubicBezTo>
                    <a:pt x="8238" y="6555"/>
                    <a:pt x="8698" y="5430"/>
                    <a:pt x="8698" y="4290"/>
                  </a:cubicBezTo>
                  <a:cubicBezTo>
                    <a:pt x="8698" y="3143"/>
                    <a:pt x="8238" y="2025"/>
                    <a:pt x="7428" y="1215"/>
                  </a:cubicBezTo>
                  <a:cubicBezTo>
                    <a:pt x="5801" y="-405"/>
                    <a:pt x="2897" y="-405"/>
                    <a:pt x="1276" y="1215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D24272AC-3298-8843-8091-0E639BA08547}"/>
                </a:ext>
              </a:extLst>
            </p:cNvPr>
            <p:cNvSpPr/>
            <p:nvPr/>
          </p:nvSpPr>
          <p:spPr>
            <a:xfrm>
              <a:off x="4619442" y="3483919"/>
              <a:ext cx="107932" cy="107894"/>
            </a:xfrm>
            <a:custGeom>
              <a:avLst/>
              <a:gdLst>
                <a:gd name="connsiteX0" fmla="*/ 53963 w 107932"/>
                <a:gd name="connsiteY0" fmla="*/ 107894 h 107894"/>
                <a:gd name="connsiteX1" fmla="*/ 107933 w 107932"/>
                <a:gd name="connsiteY1" fmla="*/ 53947 h 107894"/>
                <a:gd name="connsiteX2" fmla="*/ 91549 w 107932"/>
                <a:gd name="connsiteY2" fmla="*/ 15325 h 107894"/>
                <a:gd name="connsiteX3" fmla="*/ 91312 w 107932"/>
                <a:gd name="connsiteY3" fmla="*/ 15017 h 107894"/>
                <a:gd name="connsiteX4" fmla="*/ 90832 w 107932"/>
                <a:gd name="connsiteY4" fmla="*/ 14659 h 107894"/>
                <a:gd name="connsiteX5" fmla="*/ 53963 w 107932"/>
                <a:gd name="connsiteY5" fmla="*/ 0 h 107894"/>
                <a:gd name="connsiteX6" fmla="*/ 0 w 107932"/>
                <a:gd name="connsiteY6" fmla="*/ 53947 h 107894"/>
                <a:gd name="connsiteX7" fmla="*/ 53963 w 107932"/>
                <a:gd name="connsiteY7" fmla="*/ 107894 h 107894"/>
                <a:gd name="connsiteX8" fmla="*/ 19216 w 107932"/>
                <a:gd name="connsiteY8" fmla="*/ 86025 h 107894"/>
                <a:gd name="connsiteX9" fmla="*/ 6804 w 107932"/>
                <a:gd name="connsiteY9" fmla="*/ 57259 h 107894"/>
                <a:gd name="connsiteX10" fmla="*/ 24171 w 107932"/>
                <a:gd name="connsiteY10" fmla="*/ 57259 h 107894"/>
                <a:gd name="connsiteX11" fmla="*/ 27727 w 107932"/>
                <a:gd name="connsiteY11" fmla="*/ 80125 h 107894"/>
                <a:gd name="connsiteX12" fmla="*/ 19216 w 107932"/>
                <a:gd name="connsiteY12" fmla="*/ 86025 h 107894"/>
                <a:gd name="connsiteX13" fmla="*/ 24113 w 107932"/>
                <a:gd name="connsiteY13" fmla="*/ 90584 h 107894"/>
                <a:gd name="connsiteX14" fmla="*/ 29957 w 107932"/>
                <a:gd name="connsiteY14" fmla="*/ 86512 h 107894"/>
                <a:gd name="connsiteX15" fmla="*/ 36324 w 107932"/>
                <a:gd name="connsiteY15" fmla="*/ 97795 h 107894"/>
                <a:gd name="connsiteX16" fmla="*/ 24113 w 107932"/>
                <a:gd name="connsiteY16" fmla="*/ 90584 h 107894"/>
                <a:gd name="connsiteX17" fmla="*/ 30803 w 107932"/>
                <a:gd name="connsiteY17" fmla="*/ 57259 h 107894"/>
                <a:gd name="connsiteX18" fmla="*/ 50650 w 107932"/>
                <a:gd name="connsiteY18" fmla="*/ 57259 h 107894"/>
                <a:gd name="connsiteX19" fmla="*/ 50650 w 107932"/>
                <a:gd name="connsiteY19" fmla="*/ 73452 h 107894"/>
                <a:gd name="connsiteX20" fmla="*/ 33815 w 107932"/>
                <a:gd name="connsiteY20" fmla="*/ 77251 h 107894"/>
                <a:gd name="connsiteX21" fmla="*/ 30803 w 107932"/>
                <a:gd name="connsiteY21" fmla="*/ 57259 h 107894"/>
                <a:gd name="connsiteX22" fmla="*/ 50650 w 107932"/>
                <a:gd name="connsiteY22" fmla="*/ 80097 h 107894"/>
                <a:gd name="connsiteX23" fmla="*/ 50650 w 107932"/>
                <a:gd name="connsiteY23" fmla="*/ 100719 h 107894"/>
                <a:gd name="connsiteX24" fmla="*/ 35944 w 107932"/>
                <a:gd name="connsiteY24" fmla="*/ 83537 h 107894"/>
                <a:gd name="connsiteX25" fmla="*/ 50650 w 107932"/>
                <a:gd name="connsiteY25" fmla="*/ 80097 h 107894"/>
                <a:gd name="connsiteX26" fmla="*/ 27720 w 107932"/>
                <a:gd name="connsiteY26" fmla="*/ 27769 h 107894"/>
                <a:gd name="connsiteX27" fmla="*/ 24171 w 107932"/>
                <a:gd name="connsiteY27" fmla="*/ 50636 h 107894"/>
                <a:gd name="connsiteX28" fmla="*/ 6804 w 107932"/>
                <a:gd name="connsiteY28" fmla="*/ 50636 h 107894"/>
                <a:gd name="connsiteX29" fmla="*/ 19223 w 107932"/>
                <a:gd name="connsiteY29" fmla="*/ 21863 h 107894"/>
                <a:gd name="connsiteX30" fmla="*/ 27720 w 107932"/>
                <a:gd name="connsiteY30" fmla="*/ 27769 h 107894"/>
                <a:gd name="connsiteX31" fmla="*/ 50650 w 107932"/>
                <a:gd name="connsiteY31" fmla="*/ 34436 h 107894"/>
                <a:gd name="connsiteX32" fmla="*/ 50650 w 107932"/>
                <a:gd name="connsiteY32" fmla="*/ 50636 h 107894"/>
                <a:gd name="connsiteX33" fmla="*/ 30803 w 107932"/>
                <a:gd name="connsiteY33" fmla="*/ 50636 h 107894"/>
                <a:gd name="connsiteX34" fmla="*/ 33815 w 107932"/>
                <a:gd name="connsiteY34" fmla="*/ 30651 h 107894"/>
                <a:gd name="connsiteX35" fmla="*/ 50650 w 107932"/>
                <a:gd name="connsiteY35" fmla="*/ 34436 h 107894"/>
                <a:gd name="connsiteX36" fmla="*/ 29957 w 107932"/>
                <a:gd name="connsiteY36" fmla="*/ 21397 h 107894"/>
                <a:gd name="connsiteX37" fmla="*/ 24120 w 107932"/>
                <a:gd name="connsiteY37" fmla="*/ 17311 h 107894"/>
                <a:gd name="connsiteX38" fmla="*/ 36324 w 107932"/>
                <a:gd name="connsiteY38" fmla="*/ 10107 h 107894"/>
                <a:gd name="connsiteX39" fmla="*/ 29957 w 107932"/>
                <a:gd name="connsiteY39" fmla="*/ 21397 h 107894"/>
                <a:gd name="connsiteX40" fmla="*/ 50650 w 107932"/>
                <a:gd name="connsiteY40" fmla="*/ 7175 h 107894"/>
                <a:gd name="connsiteX41" fmla="*/ 50650 w 107932"/>
                <a:gd name="connsiteY41" fmla="*/ 27798 h 107894"/>
                <a:gd name="connsiteX42" fmla="*/ 35944 w 107932"/>
                <a:gd name="connsiteY42" fmla="*/ 24357 h 107894"/>
                <a:gd name="connsiteX43" fmla="*/ 50650 w 107932"/>
                <a:gd name="connsiteY43" fmla="*/ 7175 h 107894"/>
                <a:gd name="connsiteX44" fmla="*/ 57282 w 107932"/>
                <a:gd name="connsiteY44" fmla="*/ 73452 h 107894"/>
                <a:gd name="connsiteX45" fmla="*/ 57282 w 107932"/>
                <a:gd name="connsiteY45" fmla="*/ 57259 h 107894"/>
                <a:gd name="connsiteX46" fmla="*/ 77130 w 107932"/>
                <a:gd name="connsiteY46" fmla="*/ 57259 h 107894"/>
                <a:gd name="connsiteX47" fmla="*/ 74111 w 107932"/>
                <a:gd name="connsiteY47" fmla="*/ 77251 h 107894"/>
                <a:gd name="connsiteX48" fmla="*/ 57282 w 107932"/>
                <a:gd name="connsiteY48" fmla="*/ 73452 h 107894"/>
                <a:gd name="connsiteX49" fmla="*/ 80199 w 107932"/>
                <a:gd name="connsiteY49" fmla="*/ 80140 h 107894"/>
                <a:gd name="connsiteX50" fmla="*/ 83755 w 107932"/>
                <a:gd name="connsiteY50" fmla="*/ 57259 h 107894"/>
                <a:gd name="connsiteX51" fmla="*/ 101129 w 107932"/>
                <a:gd name="connsiteY51" fmla="*/ 57259 h 107894"/>
                <a:gd name="connsiteX52" fmla="*/ 88717 w 107932"/>
                <a:gd name="connsiteY52" fmla="*/ 86017 h 107894"/>
                <a:gd name="connsiteX53" fmla="*/ 80199 w 107932"/>
                <a:gd name="connsiteY53" fmla="*/ 80140 h 107894"/>
                <a:gd name="connsiteX54" fmla="*/ 77969 w 107932"/>
                <a:gd name="connsiteY54" fmla="*/ 86512 h 107894"/>
                <a:gd name="connsiteX55" fmla="*/ 83820 w 107932"/>
                <a:gd name="connsiteY55" fmla="*/ 90576 h 107894"/>
                <a:gd name="connsiteX56" fmla="*/ 71609 w 107932"/>
                <a:gd name="connsiteY56" fmla="*/ 97795 h 107894"/>
                <a:gd name="connsiteX57" fmla="*/ 77969 w 107932"/>
                <a:gd name="connsiteY57" fmla="*/ 86512 h 107894"/>
                <a:gd name="connsiteX58" fmla="*/ 83812 w 107932"/>
                <a:gd name="connsiteY58" fmla="*/ 17304 h 107894"/>
                <a:gd name="connsiteX59" fmla="*/ 77976 w 107932"/>
                <a:gd name="connsiteY59" fmla="*/ 21397 h 107894"/>
                <a:gd name="connsiteX60" fmla="*/ 71609 w 107932"/>
                <a:gd name="connsiteY60" fmla="*/ 10100 h 107894"/>
                <a:gd name="connsiteX61" fmla="*/ 83812 w 107932"/>
                <a:gd name="connsiteY61" fmla="*/ 17304 h 107894"/>
                <a:gd name="connsiteX62" fmla="*/ 77130 w 107932"/>
                <a:gd name="connsiteY62" fmla="*/ 50636 h 107894"/>
                <a:gd name="connsiteX63" fmla="*/ 57282 w 107932"/>
                <a:gd name="connsiteY63" fmla="*/ 50636 h 107894"/>
                <a:gd name="connsiteX64" fmla="*/ 57282 w 107932"/>
                <a:gd name="connsiteY64" fmla="*/ 34436 h 107894"/>
                <a:gd name="connsiteX65" fmla="*/ 74111 w 107932"/>
                <a:gd name="connsiteY65" fmla="*/ 30651 h 107894"/>
                <a:gd name="connsiteX66" fmla="*/ 77130 w 107932"/>
                <a:gd name="connsiteY66" fmla="*/ 50636 h 107894"/>
                <a:gd name="connsiteX67" fmla="*/ 88702 w 107932"/>
                <a:gd name="connsiteY67" fmla="*/ 21856 h 107894"/>
                <a:gd name="connsiteX68" fmla="*/ 101129 w 107932"/>
                <a:gd name="connsiteY68" fmla="*/ 50636 h 107894"/>
                <a:gd name="connsiteX69" fmla="*/ 83755 w 107932"/>
                <a:gd name="connsiteY69" fmla="*/ 50636 h 107894"/>
                <a:gd name="connsiteX70" fmla="*/ 80206 w 107932"/>
                <a:gd name="connsiteY70" fmla="*/ 27776 h 107894"/>
                <a:gd name="connsiteX71" fmla="*/ 88702 w 107932"/>
                <a:gd name="connsiteY71" fmla="*/ 21856 h 107894"/>
                <a:gd name="connsiteX72" fmla="*/ 57282 w 107932"/>
                <a:gd name="connsiteY72" fmla="*/ 27798 h 107894"/>
                <a:gd name="connsiteX73" fmla="*/ 57282 w 107932"/>
                <a:gd name="connsiteY73" fmla="*/ 7175 h 107894"/>
                <a:gd name="connsiteX74" fmla="*/ 71989 w 107932"/>
                <a:gd name="connsiteY74" fmla="*/ 24357 h 107894"/>
                <a:gd name="connsiteX75" fmla="*/ 57282 w 107932"/>
                <a:gd name="connsiteY75" fmla="*/ 27798 h 107894"/>
                <a:gd name="connsiteX76" fmla="*/ 57282 w 107932"/>
                <a:gd name="connsiteY76" fmla="*/ 100719 h 107894"/>
                <a:gd name="connsiteX77" fmla="*/ 57282 w 107932"/>
                <a:gd name="connsiteY77" fmla="*/ 80097 h 107894"/>
                <a:gd name="connsiteX78" fmla="*/ 71982 w 107932"/>
                <a:gd name="connsiteY78" fmla="*/ 83544 h 107894"/>
                <a:gd name="connsiteX79" fmla="*/ 57282 w 107932"/>
                <a:gd name="connsiteY79" fmla="*/ 100719 h 107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07932" h="107894">
                  <a:moveTo>
                    <a:pt x="53963" y="107894"/>
                  </a:moveTo>
                  <a:cubicBezTo>
                    <a:pt x="83719" y="107894"/>
                    <a:pt x="107933" y="83695"/>
                    <a:pt x="107933" y="53947"/>
                  </a:cubicBezTo>
                  <a:cubicBezTo>
                    <a:pt x="107933" y="39303"/>
                    <a:pt x="102111" y="25597"/>
                    <a:pt x="91549" y="15325"/>
                  </a:cubicBezTo>
                  <a:lnTo>
                    <a:pt x="91312" y="15017"/>
                  </a:lnTo>
                  <a:cubicBezTo>
                    <a:pt x="91040" y="14723"/>
                    <a:pt x="90796" y="14609"/>
                    <a:pt x="90832" y="14659"/>
                  </a:cubicBezTo>
                  <a:cubicBezTo>
                    <a:pt x="80758" y="5204"/>
                    <a:pt x="67665" y="0"/>
                    <a:pt x="53963" y="0"/>
                  </a:cubicBezTo>
                  <a:cubicBezTo>
                    <a:pt x="24206" y="0"/>
                    <a:pt x="0" y="24200"/>
                    <a:pt x="0" y="53947"/>
                  </a:cubicBezTo>
                  <a:cubicBezTo>
                    <a:pt x="0" y="83695"/>
                    <a:pt x="24206" y="107894"/>
                    <a:pt x="53963" y="107894"/>
                  </a:cubicBezTo>
                  <a:close/>
                  <a:moveTo>
                    <a:pt x="19216" y="86025"/>
                  </a:moveTo>
                  <a:cubicBezTo>
                    <a:pt x="11909" y="78125"/>
                    <a:pt x="7550" y="68018"/>
                    <a:pt x="6804" y="57259"/>
                  </a:cubicBezTo>
                  <a:lnTo>
                    <a:pt x="24171" y="57259"/>
                  </a:lnTo>
                  <a:cubicBezTo>
                    <a:pt x="24429" y="65344"/>
                    <a:pt x="25648" y="73186"/>
                    <a:pt x="27727" y="80125"/>
                  </a:cubicBezTo>
                  <a:cubicBezTo>
                    <a:pt x="24737" y="81795"/>
                    <a:pt x="21883" y="83774"/>
                    <a:pt x="19216" y="86025"/>
                  </a:cubicBezTo>
                  <a:close/>
                  <a:moveTo>
                    <a:pt x="24113" y="90584"/>
                  </a:moveTo>
                  <a:cubicBezTo>
                    <a:pt x="25963" y="89078"/>
                    <a:pt x="27921" y="87716"/>
                    <a:pt x="29957" y="86512"/>
                  </a:cubicBezTo>
                  <a:cubicBezTo>
                    <a:pt x="31743" y="90834"/>
                    <a:pt x="33893" y="94641"/>
                    <a:pt x="36324" y="97795"/>
                  </a:cubicBezTo>
                  <a:cubicBezTo>
                    <a:pt x="31929" y="96017"/>
                    <a:pt x="27799" y="93580"/>
                    <a:pt x="24113" y="90584"/>
                  </a:cubicBezTo>
                  <a:close/>
                  <a:moveTo>
                    <a:pt x="30803" y="57259"/>
                  </a:moveTo>
                  <a:lnTo>
                    <a:pt x="50650" y="57259"/>
                  </a:lnTo>
                  <a:lnTo>
                    <a:pt x="50650" y="73452"/>
                  </a:lnTo>
                  <a:cubicBezTo>
                    <a:pt x="44835" y="73810"/>
                    <a:pt x="39185" y="75086"/>
                    <a:pt x="33815" y="77251"/>
                  </a:cubicBezTo>
                  <a:cubicBezTo>
                    <a:pt x="32079" y="71129"/>
                    <a:pt x="31054" y="64284"/>
                    <a:pt x="30803" y="57259"/>
                  </a:cubicBezTo>
                  <a:close/>
                  <a:moveTo>
                    <a:pt x="50650" y="80097"/>
                  </a:moveTo>
                  <a:lnTo>
                    <a:pt x="50650" y="100719"/>
                  </a:lnTo>
                  <a:cubicBezTo>
                    <a:pt x="44921" y="98999"/>
                    <a:pt x="39672" y="92884"/>
                    <a:pt x="35944" y="83537"/>
                  </a:cubicBezTo>
                  <a:cubicBezTo>
                    <a:pt x="40633" y="81602"/>
                    <a:pt x="45567" y="80448"/>
                    <a:pt x="50650" y="80097"/>
                  </a:cubicBezTo>
                  <a:close/>
                  <a:moveTo>
                    <a:pt x="27720" y="27769"/>
                  </a:moveTo>
                  <a:cubicBezTo>
                    <a:pt x="25648" y="34715"/>
                    <a:pt x="24429" y="42557"/>
                    <a:pt x="24171" y="50636"/>
                  </a:cubicBezTo>
                  <a:lnTo>
                    <a:pt x="6804" y="50636"/>
                  </a:lnTo>
                  <a:cubicBezTo>
                    <a:pt x="7550" y="39883"/>
                    <a:pt x="11909" y="29776"/>
                    <a:pt x="19223" y="21863"/>
                  </a:cubicBezTo>
                  <a:cubicBezTo>
                    <a:pt x="21897" y="24128"/>
                    <a:pt x="24744" y="26106"/>
                    <a:pt x="27720" y="27769"/>
                  </a:cubicBezTo>
                  <a:close/>
                  <a:moveTo>
                    <a:pt x="50650" y="34436"/>
                  </a:moveTo>
                  <a:lnTo>
                    <a:pt x="50650" y="50636"/>
                  </a:lnTo>
                  <a:lnTo>
                    <a:pt x="30803" y="50636"/>
                  </a:lnTo>
                  <a:cubicBezTo>
                    <a:pt x="31054" y="43611"/>
                    <a:pt x="32079" y="36765"/>
                    <a:pt x="33815" y="30651"/>
                  </a:cubicBezTo>
                  <a:cubicBezTo>
                    <a:pt x="39185" y="32808"/>
                    <a:pt x="44835" y="34084"/>
                    <a:pt x="50650" y="34436"/>
                  </a:cubicBezTo>
                  <a:close/>
                  <a:moveTo>
                    <a:pt x="29957" y="21397"/>
                  </a:moveTo>
                  <a:cubicBezTo>
                    <a:pt x="27928" y="20193"/>
                    <a:pt x="25970" y="18823"/>
                    <a:pt x="24120" y="17311"/>
                  </a:cubicBezTo>
                  <a:cubicBezTo>
                    <a:pt x="27799" y="14315"/>
                    <a:pt x="31929" y="11885"/>
                    <a:pt x="36324" y="10107"/>
                  </a:cubicBezTo>
                  <a:cubicBezTo>
                    <a:pt x="33886" y="13254"/>
                    <a:pt x="31743" y="17060"/>
                    <a:pt x="29957" y="21397"/>
                  </a:cubicBezTo>
                  <a:close/>
                  <a:moveTo>
                    <a:pt x="50650" y="7175"/>
                  </a:moveTo>
                  <a:lnTo>
                    <a:pt x="50650" y="27798"/>
                  </a:lnTo>
                  <a:cubicBezTo>
                    <a:pt x="45560" y="27447"/>
                    <a:pt x="40626" y="26293"/>
                    <a:pt x="35944" y="24357"/>
                  </a:cubicBezTo>
                  <a:cubicBezTo>
                    <a:pt x="39672" y="15010"/>
                    <a:pt x="44921" y="8903"/>
                    <a:pt x="50650" y="7175"/>
                  </a:cubicBezTo>
                  <a:close/>
                  <a:moveTo>
                    <a:pt x="57282" y="73452"/>
                  </a:moveTo>
                  <a:lnTo>
                    <a:pt x="57282" y="57259"/>
                  </a:lnTo>
                  <a:lnTo>
                    <a:pt x="77130" y="57259"/>
                  </a:lnTo>
                  <a:cubicBezTo>
                    <a:pt x="76879" y="64276"/>
                    <a:pt x="75846" y="71122"/>
                    <a:pt x="74111" y="77251"/>
                  </a:cubicBezTo>
                  <a:cubicBezTo>
                    <a:pt x="68726" y="75079"/>
                    <a:pt x="63083" y="73803"/>
                    <a:pt x="57282" y="73452"/>
                  </a:cubicBezTo>
                  <a:close/>
                  <a:moveTo>
                    <a:pt x="80199" y="80140"/>
                  </a:moveTo>
                  <a:cubicBezTo>
                    <a:pt x="82278" y="73194"/>
                    <a:pt x="83497" y="65344"/>
                    <a:pt x="83755" y="57259"/>
                  </a:cubicBezTo>
                  <a:lnTo>
                    <a:pt x="101129" y="57259"/>
                  </a:lnTo>
                  <a:cubicBezTo>
                    <a:pt x="100375" y="68011"/>
                    <a:pt x="96016" y="78111"/>
                    <a:pt x="88717" y="86017"/>
                  </a:cubicBezTo>
                  <a:cubicBezTo>
                    <a:pt x="86085" y="83795"/>
                    <a:pt x="83225" y="81824"/>
                    <a:pt x="80199" y="80140"/>
                  </a:cubicBezTo>
                  <a:close/>
                  <a:moveTo>
                    <a:pt x="77969" y="86512"/>
                  </a:moveTo>
                  <a:cubicBezTo>
                    <a:pt x="80034" y="87731"/>
                    <a:pt x="81991" y="89085"/>
                    <a:pt x="83820" y="90576"/>
                  </a:cubicBezTo>
                  <a:cubicBezTo>
                    <a:pt x="80141" y="93580"/>
                    <a:pt x="76004" y="96017"/>
                    <a:pt x="71609" y="97795"/>
                  </a:cubicBezTo>
                  <a:cubicBezTo>
                    <a:pt x="74032" y="94641"/>
                    <a:pt x="76183" y="90842"/>
                    <a:pt x="77969" y="86512"/>
                  </a:cubicBezTo>
                  <a:close/>
                  <a:moveTo>
                    <a:pt x="83812" y="17304"/>
                  </a:moveTo>
                  <a:cubicBezTo>
                    <a:pt x="81948" y="18831"/>
                    <a:pt x="79998" y="20200"/>
                    <a:pt x="77976" y="21397"/>
                  </a:cubicBezTo>
                  <a:cubicBezTo>
                    <a:pt x="76190" y="17060"/>
                    <a:pt x="74039" y="13254"/>
                    <a:pt x="71609" y="10100"/>
                  </a:cubicBezTo>
                  <a:cubicBezTo>
                    <a:pt x="76004" y="11885"/>
                    <a:pt x="80134" y="14315"/>
                    <a:pt x="83812" y="17304"/>
                  </a:cubicBezTo>
                  <a:close/>
                  <a:moveTo>
                    <a:pt x="77130" y="50636"/>
                  </a:moveTo>
                  <a:lnTo>
                    <a:pt x="57282" y="50636"/>
                  </a:lnTo>
                  <a:lnTo>
                    <a:pt x="57282" y="34436"/>
                  </a:lnTo>
                  <a:cubicBezTo>
                    <a:pt x="63090" y="34084"/>
                    <a:pt x="68741" y="32808"/>
                    <a:pt x="74111" y="30651"/>
                  </a:cubicBezTo>
                  <a:cubicBezTo>
                    <a:pt x="75846" y="36765"/>
                    <a:pt x="76879" y="43604"/>
                    <a:pt x="77130" y="50636"/>
                  </a:cubicBezTo>
                  <a:close/>
                  <a:moveTo>
                    <a:pt x="88702" y="21856"/>
                  </a:moveTo>
                  <a:cubicBezTo>
                    <a:pt x="96009" y="29769"/>
                    <a:pt x="100375" y="39876"/>
                    <a:pt x="101129" y="50636"/>
                  </a:cubicBezTo>
                  <a:lnTo>
                    <a:pt x="83755" y="50636"/>
                  </a:lnTo>
                  <a:cubicBezTo>
                    <a:pt x="83497" y="42557"/>
                    <a:pt x="82278" y="34715"/>
                    <a:pt x="80206" y="27776"/>
                  </a:cubicBezTo>
                  <a:cubicBezTo>
                    <a:pt x="83160" y="26128"/>
                    <a:pt x="86007" y="24142"/>
                    <a:pt x="88702" y="21856"/>
                  </a:cubicBezTo>
                  <a:close/>
                  <a:moveTo>
                    <a:pt x="57282" y="27798"/>
                  </a:moveTo>
                  <a:lnTo>
                    <a:pt x="57282" y="7175"/>
                  </a:lnTo>
                  <a:cubicBezTo>
                    <a:pt x="63004" y="8903"/>
                    <a:pt x="68253" y="15010"/>
                    <a:pt x="71989" y="24357"/>
                  </a:cubicBezTo>
                  <a:cubicBezTo>
                    <a:pt x="67299" y="26293"/>
                    <a:pt x="62366" y="27447"/>
                    <a:pt x="57282" y="27798"/>
                  </a:cubicBezTo>
                  <a:close/>
                  <a:moveTo>
                    <a:pt x="57282" y="100719"/>
                  </a:moveTo>
                  <a:lnTo>
                    <a:pt x="57282" y="80097"/>
                  </a:lnTo>
                  <a:cubicBezTo>
                    <a:pt x="62366" y="80448"/>
                    <a:pt x="67299" y="81602"/>
                    <a:pt x="71982" y="83544"/>
                  </a:cubicBezTo>
                  <a:cubicBezTo>
                    <a:pt x="68253" y="92884"/>
                    <a:pt x="63004" y="98999"/>
                    <a:pt x="57282" y="100719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3" name="Freeform 72">
              <a:extLst>
                <a:ext uri="{FF2B5EF4-FFF2-40B4-BE49-F238E27FC236}">
                  <a16:creationId xmlns:a16="http://schemas.microsoft.com/office/drawing/2014/main" id="{A6F4065A-A309-1D45-BA8C-169069301039}"/>
                </a:ext>
              </a:extLst>
            </p:cNvPr>
            <p:cNvSpPr/>
            <p:nvPr/>
          </p:nvSpPr>
          <p:spPr>
            <a:xfrm>
              <a:off x="4500911" y="3486127"/>
              <a:ext cx="87892" cy="9461"/>
            </a:xfrm>
            <a:custGeom>
              <a:avLst/>
              <a:gdLst>
                <a:gd name="connsiteX0" fmla="*/ 4732 w 87892"/>
                <a:gd name="connsiteY0" fmla="*/ 9462 h 9461"/>
                <a:gd name="connsiteX1" fmla="*/ 83160 w 87892"/>
                <a:gd name="connsiteY1" fmla="*/ 9462 h 9461"/>
                <a:gd name="connsiteX2" fmla="*/ 87893 w 87892"/>
                <a:gd name="connsiteY2" fmla="*/ 4731 h 9461"/>
                <a:gd name="connsiteX3" fmla="*/ 83160 w 87892"/>
                <a:gd name="connsiteY3" fmla="*/ 0 h 9461"/>
                <a:gd name="connsiteX4" fmla="*/ 4732 w 87892"/>
                <a:gd name="connsiteY4" fmla="*/ 0 h 9461"/>
                <a:gd name="connsiteX5" fmla="*/ 0 w 87892"/>
                <a:gd name="connsiteY5" fmla="*/ 4731 h 9461"/>
                <a:gd name="connsiteX6" fmla="*/ 4732 w 87892"/>
                <a:gd name="connsiteY6" fmla="*/ 9462 h 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892" h="9461">
                  <a:moveTo>
                    <a:pt x="4732" y="9462"/>
                  </a:moveTo>
                  <a:lnTo>
                    <a:pt x="83160" y="9462"/>
                  </a:lnTo>
                  <a:cubicBezTo>
                    <a:pt x="85777" y="9462"/>
                    <a:pt x="87893" y="7340"/>
                    <a:pt x="87893" y="4731"/>
                  </a:cubicBezTo>
                  <a:cubicBezTo>
                    <a:pt x="87893" y="2122"/>
                    <a:pt x="85777" y="0"/>
                    <a:pt x="83160" y="0"/>
                  </a:cubicBezTo>
                  <a:lnTo>
                    <a:pt x="4732" y="0"/>
                  </a:lnTo>
                  <a:cubicBezTo>
                    <a:pt x="2115" y="0"/>
                    <a:pt x="0" y="2122"/>
                    <a:pt x="0" y="4731"/>
                  </a:cubicBezTo>
                  <a:cubicBezTo>
                    <a:pt x="0" y="7340"/>
                    <a:pt x="2115" y="9462"/>
                    <a:pt x="4732" y="9462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4" name="Freeform 73">
              <a:extLst>
                <a:ext uri="{FF2B5EF4-FFF2-40B4-BE49-F238E27FC236}">
                  <a16:creationId xmlns:a16="http://schemas.microsoft.com/office/drawing/2014/main" id="{B5359A98-869D-7C41-87FA-77C609370F11}"/>
                </a:ext>
              </a:extLst>
            </p:cNvPr>
            <p:cNvSpPr/>
            <p:nvPr/>
          </p:nvSpPr>
          <p:spPr>
            <a:xfrm>
              <a:off x="4500911" y="3509631"/>
              <a:ext cx="87892" cy="9469"/>
            </a:xfrm>
            <a:custGeom>
              <a:avLst/>
              <a:gdLst>
                <a:gd name="connsiteX0" fmla="*/ 4732 w 87892"/>
                <a:gd name="connsiteY0" fmla="*/ 9469 h 9469"/>
                <a:gd name="connsiteX1" fmla="*/ 83160 w 87892"/>
                <a:gd name="connsiteY1" fmla="*/ 9469 h 9469"/>
                <a:gd name="connsiteX2" fmla="*/ 87893 w 87892"/>
                <a:gd name="connsiteY2" fmla="*/ 4731 h 9469"/>
                <a:gd name="connsiteX3" fmla="*/ 83160 w 87892"/>
                <a:gd name="connsiteY3" fmla="*/ 0 h 9469"/>
                <a:gd name="connsiteX4" fmla="*/ 4732 w 87892"/>
                <a:gd name="connsiteY4" fmla="*/ 0 h 9469"/>
                <a:gd name="connsiteX5" fmla="*/ 0 w 87892"/>
                <a:gd name="connsiteY5" fmla="*/ 4731 h 9469"/>
                <a:gd name="connsiteX6" fmla="*/ 4732 w 87892"/>
                <a:gd name="connsiteY6" fmla="*/ 9469 h 9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892" h="9469">
                  <a:moveTo>
                    <a:pt x="4732" y="9469"/>
                  </a:moveTo>
                  <a:lnTo>
                    <a:pt x="83160" y="9469"/>
                  </a:lnTo>
                  <a:cubicBezTo>
                    <a:pt x="85777" y="9469"/>
                    <a:pt x="87893" y="7347"/>
                    <a:pt x="87893" y="4731"/>
                  </a:cubicBezTo>
                  <a:cubicBezTo>
                    <a:pt x="87893" y="2122"/>
                    <a:pt x="85777" y="0"/>
                    <a:pt x="83160" y="0"/>
                  </a:cubicBezTo>
                  <a:lnTo>
                    <a:pt x="4732" y="0"/>
                  </a:lnTo>
                  <a:cubicBezTo>
                    <a:pt x="2115" y="0"/>
                    <a:pt x="0" y="2122"/>
                    <a:pt x="0" y="4731"/>
                  </a:cubicBezTo>
                  <a:cubicBezTo>
                    <a:pt x="0" y="7347"/>
                    <a:pt x="2115" y="9469"/>
                    <a:pt x="4732" y="9469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5" name="Freeform 74">
              <a:extLst>
                <a:ext uri="{FF2B5EF4-FFF2-40B4-BE49-F238E27FC236}">
                  <a16:creationId xmlns:a16="http://schemas.microsoft.com/office/drawing/2014/main" id="{51040054-2F53-1E4A-8397-415D86B7E5E0}"/>
                </a:ext>
              </a:extLst>
            </p:cNvPr>
            <p:cNvSpPr/>
            <p:nvPr/>
          </p:nvSpPr>
          <p:spPr>
            <a:xfrm>
              <a:off x="4500911" y="3533135"/>
              <a:ext cx="87892" cy="9461"/>
            </a:xfrm>
            <a:custGeom>
              <a:avLst/>
              <a:gdLst>
                <a:gd name="connsiteX0" fmla="*/ 4732 w 87892"/>
                <a:gd name="connsiteY0" fmla="*/ 9462 h 9461"/>
                <a:gd name="connsiteX1" fmla="*/ 83160 w 87892"/>
                <a:gd name="connsiteY1" fmla="*/ 9462 h 9461"/>
                <a:gd name="connsiteX2" fmla="*/ 87893 w 87892"/>
                <a:gd name="connsiteY2" fmla="*/ 4731 h 9461"/>
                <a:gd name="connsiteX3" fmla="*/ 83160 w 87892"/>
                <a:gd name="connsiteY3" fmla="*/ 0 h 9461"/>
                <a:gd name="connsiteX4" fmla="*/ 4732 w 87892"/>
                <a:gd name="connsiteY4" fmla="*/ 0 h 9461"/>
                <a:gd name="connsiteX5" fmla="*/ 0 w 87892"/>
                <a:gd name="connsiteY5" fmla="*/ 4731 h 9461"/>
                <a:gd name="connsiteX6" fmla="*/ 4732 w 87892"/>
                <a:gd name="connsiteY6" fmla="*/ 9462 h 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892" h="9461">
                  <a:moveTo>
                    <a:pt x="4732" y="9462"/>
                  </a:moveTo>
                  <a:lnTo>
                    <a:pt x="83160" y="9462"/>
                  </a:lnTo>
                  <a:cubicBezTo>
                    <a:pt x="85777" y="9462"/>
                    <a:pt x="87893" y="7340"/>
                    <a:pt x="87893" y="4731"/>
                  </a:cubicBezTo>
                  <a:cubicBezTo>
                    <a:pt x="87893" y="2115"/>
                    <a:pt x="85777" y="0"/>
                    <a:pt x="83160" y="0"/>
                  </a:cubicBezTo>
                  <a:lnTo>
                    <a:pt x="4732" y="0"/>
                  </a:lnTo>
                  <a:cubicBezTo>
                    <a:pt x="2115" y="0"/>
                    <a:pt x="0" y="2115"/>
                    <a:pt x="0" y="4731"/>
                  </a:cubicBezTo>
                  <a:cubicBezTo>
                    <a:pt x="0" y="7340"/>
                    <a:pt x="2115" y="9462"/>
                    <a:pt x="4732" y="9462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6" name="Freeform 75">
              <a:extLst>
                <a:ext uri="{FF2B5EF4-FFF2-40B4-BE49-F238E27FC236}">
                  <a16:creationId xmlns:a16="http://schemas.microsoft.com/office/drawing/2014/main" id="{AF04EA6D-260D-6742-859D-503801F54250}"/>
                </a:ext>
              </a:extLst>
            </p:cNvPr>
            <p:cNvSpPr/>
            <p:nvPr/>
          </p:nvSpPr>
          <p:spPr>
            <a:xfrm>
              <a:off x="4500911" y="3556639"/>
              <a:ext cx="87892" cy="9461"/>
            </a:xfrm>
            <a:custGeom>
              <a:avLst/>
              <a:gdLst>
                <a:gd name="connsiteX0" fmla="*/ 4732 w 87892"/>
                <a:gd name="connsiteY0" fmla="*/ 9462 h 9461"/>
                <a:gd name="connsiteX1" fmla="*/ 83160 w 87892"/>
                <a:gd name="connsiteY1" fmla="*/ 9462 h 9461"/>
                <a:gd name="connsiteX2" fmla="*/ 87893 w 87892"/>
                <a:gd name="connsiteY2" fmla="*/ 4731 h 9461"/>
                <a:gd name="connsiteX3" fmla="*/ 83160 w 87892"/>
                <a:gd name="connsiteY3" fmla="*/ 0 h 9461"/>
                <a:gd name="connsiteX4" fmla="*/ 4732 w 87892"/>
                <a:gd name="connsiteY4" fmla="*/ 0 h 9461"/>
                <a:gd name="connsiteX5" fmla="*/ 0 w 87892"/>
                <a:gd name="connsiteY5" fmla="*/ 4731 h 9461"/>
                <a:gd name="connsiteX6" fmla="*/ 4732 w 87892"/>
                <a:gd name="connsiteY6" fmla="*/ 9462 h 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892" h="9461">
                  <a:moveTo>
                    <a:pt x="4732" y="9462"/>
                  </a:moveTo>
                  <a:lnTo>
                    <a:pt x="83160" y="9462"/>
                  </a:lnTo>
                  <a:cubicBezTo>
                    <a:pt x="85777" y="9462"/>
                    <a:pt x="87893" y="7340"/>
                    <a:pt x="87893" y="4731"/>
                  </a:cubicBezTo>
                  <a:cubicBezTo>
                    <a:pt x="87893" y="2122"/>
                    <a:pt x="85777" y="0"/>
                    <a:pt x="83160" y="0"/>
                  </a:cubicBezTo>
                  <a:lnTo>
                    <a:pt x="4732" y="0"/>
                  </a:lnTo>
                  <a:cubicBezTo>
                    <a:pt x="2115" y="0"/>
                    <a:pt x="0" y="2122"/>
                    <a:pt x="0" y="4731"/>
                  </a:cubicBezTo>
                  <a:cubicBezTo>
                    <a:pt x="0" y="7340"/>
                    <a:pt x="2115" y="9462"/>
                    <a:pt x="4732" y="9462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7" name="Freeform 76">
              <a:extLst>
                <a:ext uri="{FF2B5EF4-FFF2-40B4-BE49-F238E27FC236}">
                  <a16:creationId xmlns:a16="http://schemas.microsoft.com/office/drawing/2014/main" id="{4217EB5D-3744-DE43-8129-36CB1E0DB1A7}"/>
                </a:ext>
              </a:extLst>
            </p:cNvPr>
            <p:cNvSpPr/>
            <p:nvPr/>
          </p:nvSpPr>
          <p:spPr>
            <a:xfrm>
              <a:off x="4500911" y="3580144"/>
              <a:ext cx="87892" cy="9461"/>
            </a:xfrm>
            <a:custGeom>
              <a:avLst/>
              <a:gdLst>
                <a:gd name="connsiteX0" fmla="*/ 4732 w 87892"/>
                <a:gd name="connsiteY0" fmla="*/ 9462 h 9461"/>
                <a:gd name="connsiteX1" fmla="*/ 83160 w 87892"/>
                <a:gd name="connsiteY1" fmla="*/ 9462 h 9461"/>
                <a:gd name="connsiteX2" fmla="*/ 87893 w 87892"/>
                <a:gd name="connsiteY2" fmla="*/ 4731 h 9461"/>
                <a:gd name="connsiteX3" fmla="*/ 83160 w 87892"/>
                <a:gd name="connsiteY3" fmla="*/ 0 h 9461"/>
                <a:gd name="connsiteX4" fmla="*/ 4732 w 87892"/>
                <a:gd name="connsiteY4" fmla="*/ 0 h 9461"/>
                <a:gd name="connsiteX5" fmla="*/ 0 w 87892"/>
                <a:gd name="connsiteY5" fmla="*/ 4731 h 9461"/>
                <a:gd name="connsiteX6" fmla="*/ 4732 w 87892"/>
                <a:gd name="connsiteY6" fmla="*/ 9462 h 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892" h="9461">
                  <a:moveTo>
                    <a:pt x="4732" y="9462"/>
                  </a:moveTo>
                  <a:lnTo>
                    <a:pt x="83160" y="9462"/>
                  </a:lnTo>
                  <a:cubicBezTo>
                    <a:pt x="85777" y="9462"/>
                    <a:pt x="87893" y="7347"/>
                    <a:pt x="87893" y="4731"/>
                  </a:cubicBezTo>
                  <a:cubicBezTo>
                    <a:pt x="87893" y="2122"/>
                    <a:pt x="85777" y="0"/>
                    <a:pt x="83160" y="0"/>
                  </a:cubicBezTo>
                  <a:lnTo>
                    <a:pt x="4732" y="0"/>
                  </a:lnTo>
                  <a:cubicBezTo>
                    <a:pt x="2115" y="0"/>
                    <a:pt x="0" y="2122"/>
                    <a:pt x="0" y="4731"/>
                  </a:cubicBezTo>
                  <a:cubicBezTo>
                    <a:pt x="0" y="7347"/>
                    <a:pt x="2115" y="9462"/>
                    <a:pt x="4732" y="9462"/>
                  </a:cubicBezTo>
                  <a:close/>
                </a:path>
              </a:pathLst>
            </a:custGeom>
            <a:grpFill/>
            <a:ln w="7167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38" name="Graphic 3">
            <a:extLst>
              <a:ext uri="{FF2B5EF4-FFF2-40B4-BE49-F238E27FC236}">
                <a16:creationId xmlns:a16="http://schemas.microsoft.com/office/drawing/2014/main" id="{A47EE604-3EB1-454C-B6BB-F8F07F421254}"/>
              </a:ext>
            </a:extLst>
          </p:cNvPr>
          <p:cNvGrpSpPr>
            <a:grpSpLocks noChangeAspect="1"/>
          </p:cNvGrpSpPr>
          <p:nvPr/>
        </p:nvGrpSpPr>
        <p:grpSpPr>
          <a:xfrm>
            <a:off x="429013" y="5042628"/>
            <a:ext cx="721879" cy="621032"/>
            <a:chOff x="3762091" y="2675071"/>
            <a:chExt cx="285361" cy="245496"/>
          </a:xfrm>
          <a:solidFill>
            <a:schemeClr val="accent2"/>
          </a:solidFill>
        </p:grpSpPr>
        <p:sp>
          <p:nvSpPr>
            <p:cNvPr id="39" name="Freeform 180">
              <a:extLst>
                <a:ext uri="{FF2B5EF4-FFF2-40B4-BE49-F238E27FC236}">
                  <a16:creationId xmlns:a16="http://schemas.microsoft.com/office/drawing/2014/main" id="{068D4078-FF59-AB4D-927C-D5FD8CD9621A}"/>
                </a:ext>
              </a:extLst>
            </p:cNvPr>
            <p:cNvSpPr/>
            <p:nvPr/>
          </p:nvSpPr>
          <p:spPr>
            <a:xfrm>
              <a:off x="3762091" y="2727783"/>
              <a:ext cx="285361" cy="192784"/>
            </a:xfrm>
            <a:custGeom>
              <a:avLst/>
              <a:gdLst>
                <a:gd name="connsiteX0" fmla="*/ 258728 w 285361"/>
                <a:gd name="connsiteY0" fmla="*/ 0 h 192784"/>
                <a:gd name="connsiteX1" fmla="*/ 202584 w 285361"/>
                <a:gd name="connsiteY1" fmla="*/ 0 h 192784"/>
                <a:gd name="connsiteX2" fmla="*/ 187246 w 285361"/>
                <a:gd name="connsiteY2" fmla="*/ 5593 h 192784"/>
                <a:gd name="connsiteX3" fmla="*/ 163562 w 285361"/>
                <a:gd name="connsiteY3" fmla="*/ 24007 h 192784"/>
                <a:gd name="connsiteX4" fmla="*/ 142677 w 285361"/>
                <a:gd name="connsiteY4" fmla="*/ 30631 h 192784"/>
                <a:gd name="connsiteX5" fmla="*/ 121799 w 285361"/>
                <a:gd name="connsiteY5" fmla="*/ 24007 h 192784"/>
                <a:gd name="connsiteX6" fmla="*/ 98116 w 285361"/>
                <a:gd name="connsiteY6" fmla="*/ 5593 h 192784"/>
                <a:gd name="connsiteX7" fmla="*/ 82648 w 285361"/>
                <a:gd name="connsiteY7" fmla="*/ 0 h 192784"/>
                <a:gd name="connsiteX8" fmla="*/ 26626 w 285361"/>
                <a:gd name="connsiteY8" fmla="*/ 0 h 192784"/>
                <a:gd name="connsiteX9" fmla="*/ 0 w 285361"/>
                <a:gd name="connsiteY9" fmla="*/ 26596 h 192784"/>
                <a:gd name="connsiteX10" fmla="*/ 0 w 285361"/>
                <a:gd name="connsiteY10" fmla="*/ 85276 h 192784"/>
                <a:gd name="connsiteX11" fmla="*/ 5072 w 285361"/>
                <a:gd name="connsiteY11" fmla="*/ 96727 h 192784"/>
                <a:gd name="connsiteX12" fmla="*/ 17007 w 285361"/>
                <a:gd name="connsiteY12" fmla="*/ 100677 h 192784"/>
                <a:gd name="connsiteX13" fmla="*/ 22266 w 285361"/>
                <a:gd name="connsiteY13" fmla="*/ 99148 h 192784"/>
                <a:gd name="connsiteX14" fmla="*/ 22266 w 285361"/>
                <a:gd name="connsiteY14" fmla="*/ 173839 h 192784"/>
                <a:gd name="connsiteX15" fmla="*/ 38849 w 285361"/>
                <a:gd name="connsiteY15" fmla="*/ 192700 h 192784"/>
                <a:gd name="connsiteX16" fmla="*/ 52986 w 285361"/>
                <a:gd name="connsiteY16" fmla="*/ 188020 h 192784"/>
                <a:gd name="connsiteX17" fmla="*/ 54641 w 285361"/>
                <a:gd name="connsiteY17" fmla="*/ 186308 h 192784"/>
                <a:gd name="connsiteX18" fmla="*/ 56295 w 285361"/>
                <a:gd name="connsiteY18" fmla="*/ 188020 h 192784"/>
                <a:gd name="connsiteX19" fmla="*/ 68684 w 285361"/>
                <a:gd name="connsiteY19" fmla="*/ 192785 h 192784"/>
                <a:gd name="connsiteX20" fmla="*/ 70439 w 285361"/>
                <a:gd name="connsiteY20" fmla="*/ 192700 h 192784"/>
                <a:gd name="connsiteX21" fmla="*/ 87015 w 285361"/>
                <a:gd name="connsiteY21" fmla="*/ 173839 h 192784"/>
                <a:gd name="connsiteX22" fmla="*/ 87015 w 285361"/>
                <a:gd name="connsiteY22" fmla="*/ 84834 h 192784"/>
                <a:gd name="connsiteX23" fmla="*/ 87001 w 285361"/>
                <a:gd name="connsiteY23" fmla="*/ 84522 h 192784"/>
                <a:gd name="connsiteX24" fmla="*/ 87001 w 285361"/>
                <a:gd name="connsiteY24" fmla="*/ 43281 h 192784"/>
                <a:gd name="connsiteX25" fmla="*/ 97432 w 285361"/>
                <a:gd name="connsiteY25" fmla="*/ 48070 h 192784"/>
                <a:gd name="connsiteX26" fmla="*/ 125044 w 285361"/>
                <a:gd name="connsiteY26" fmla="*/ 56901 h 192784"/>
                <a:gd name="connsiteX27" fmla="*/ 139771 w 285361"/>
                <a:gd name="connsiteY27" fmla="*/ 59708 h 192784"/>
                <a:gd name="connsiteX28" fmla="*/ 147087 w 285361"/>
                <a:gd name="connsiteY28" fmla="*/ 59192 h 192784"/>
                <a:gd name="connsiteX29" fmla="*/ 148224 w 285361"/>
                <a:gd name="connsiteY29" fmla="*/ 59206 h 192784"/>
                <a:gd name="connsiteX30" fmla="*/ 160318 w 285361"/>
                <a:gd name="connsiteY30" fmla="*/ 56897 h 192784"/>
                <a:gd name="connsiteX31" fmla="*/ 187929 w 285361"/>
                <a:gd name="connsiteY31" fmla="*/ 48070 h 192784"/>
                <a:gd name="connsiteX32" fmla="*/ 198354 w 285361"/>
                <a:gd name="connsiteY32" fmla="*/ 43281 h 192784"/>
                <a:gd name="connsiteX33" fmla="*/ 198354 w 285361"/>
                <a:gd name="connsiteY33" fmla="*/ 84778 h 192784"/>
                <a:gd name="connsiteX34" fmla="*/ 198346 w 285361"/>
                <a:gd name="connsiteY34" fmla="*/ 84834 h 192784"/>
                <a:gd name="connsiteX35" fmla="*/ 198346 w 285361"/>
                <a:gd name="connsiteY35" fmla="*/ 173839 h 192784"/>
                <a:gd name="connsiteX36" fmla="*/ 214922 w 285361"/>
                <a:gd name="connsiteY36" fmla="*/ 192700 h 192784"/>
                <a:gd name="connsiteX37" fmla="*/ 229066 w 285361"/>
                <a:gd name="connsiteY37" fmla="*/ 188020 h 192784"/>
                <a:gd name="connsiteX38" fmla="*/ 230721 w 285361"/>
                <a:gd name="connsiteY38" fmla="*/ 186308 h 192784"/>
                <a:gd name="connsiteX39" fmla="*/ 232368 w 285361"/>
                <a:gd name="connsiteY39" fmla="*/ 188020 h 192784"/>
                <a:gd name="connsiteX40" fmla="*/ 244764 w 285361"/>
                <a:gd name="connsiteY40" fmla="*/ 192784 h 192784"/>
                <a:gd name="connsiteX41" fmla="*/ 246512 w 285361"/>
                <a:gd name="connsiteY41" fmla="*/ 192700 h 192784"/>
                <a:gd name="connsiteX42" fmla="*/ 263095 w 285361"/>
                <a:gd name="connsiteY42" fmla="*/ 173839 h 192784"/>
                <a:gd name="connsiteX43" fmla="*/ 263095 w 285361"/>
                <a:gd name="connsiteY43" fmla="*/ 99148 h 192784"/>
                <a:gd name="connsiteX44" fmla="*/ 268354 w 285361"/>
                <a:gd name="connsiteY44" fmla="*/ 100677 h 192784"/>
                <a:gd name="connsiteX45" fmla="*/ 280282 w 285361"/>
                <a:gd name="connsiteY45" fmla="*/ 96727 h 192784"/>
                <a:gd name="connsiteX46" fmla="*/ 285361 w 285361"/>
                <a:gd name="connsiteY46" fmla="*/ 85276 h 192784"/>
                <a:gd name="connsiteX47" fmla="*/ 285361 w 285361"/>
                <a:gd name="connsiteY47" fmla="*/ 26596 h 192784"/>
                <a:gd name="connsiteX48" fmla="*/ 258728 w 285361"/>
                <a:gd name="connsiteY48" fmla="*/ 0 h 192784"/>
                <a:gd name="connsiteX49" fmla="*/ 141411 w 285361"/>
                <a:gd name="connsiteY49" fmla="*/ 51148 h 192784"/>
                <a:gd name="connsiteX50" fmla="*/ 126677 w 285361"/>
                <a:gd name="connsiteY50" fmla="*/ 48341 h 192784"/>
                <a:gd name="connsiteX51" fmla="*/ 101073 w 285361"/>
                <a:gd name="connsiteY51" fmla="*/ 40156 h 192784"/>
                <a:gd name="connsiteX52" fmla="*/ 84468 w 285361"/>
                <a:gd name="connsiteY52" fmla="*/ 32529 h 192784"/>
                <a:gd name="connsiteX53" fmla="*/ 80288 w 285361"/>
                <a:gd name="connsiteY53" fmla="*/ 32820 h 192784"/>
                <a:gd name="connsiteX54" fmla="*/ 78281 w 285361"/>
                <a:gd name="connsiteY54" fmla="*/ 36487 h 192784"/>
                <a:gd name="connsiteX55" fmla="*/ 78281 w 285361"/>
                <a:gd name="connsiteY55" fmla="*/ 84796 h 192784"/>
                <a:gd name="connsiteX56" fmla="*/ 78288 w 285361"/>
                <a:gd name="connsiteY56" fmla="*/ 85115 h 192784"/>
                <a:gd name="connsiteX57" fmla="*/ 78288 w 285361"/>
                <a:gd name="connsiteY57" fmla="*/ 173839 h 192784"/>
                <a:gd name="connsiteX58" fmla="*/ 69605 w 285361"/>
                <a:gd name="connsiteY58" fmla="*/ 184028 h 192784"/>
                <a:gd name="connsiteX59" fmla="*/ 62166 w 285361"/>
                <a:gd name="connsiteY59" fmla="*/ 181572 h 192784"/>
                <a:gd name="connsiteX60" fmla="*/ 59008 w 285361"/>
                <a:gd name="connsiteY60" fmla="*/ 174443 h 192784"/>
                <a:gd name="connsiteX61" fmla="*/ 59008 w 285361"/>
                <a:gd name="connsiteY61" fmla="*/ 106792 h 192784"/>
                <a:gd name="connsiteX62" fmla="*/ 54641 w 285361"/>
                <a:gd name="connsiteY62" fmla="*/ 102436 h 192784"/>
                <a:gd name="connsiteX63" fmla="*/ 50281 w 285361"/>
                <a:gd name="connsiteY63" fmla="*/ 106792 h 192784"/>
                <a:gd name="connsiteX64" fmla="*/ 50281 w 285361"/>
                <a:gd name="connsiteY64" fmla="*/ 174443 h 192784"/>
                <a:gd name="connsiteX65" fmla="*/ 47123 w 285361"/>
                <a:gd name="connsiteY65" fmla="*/ 181572 h 192784"/>
                <a:gd name="connsiteX66" fmla="*/ 39677 w 285361"/>
                <a:gd name="connsiteY66" fmla="*/ 184028 h 192784"/>
                <a:gd name="connsiteX67" fmla="*/ 30993 w 285361"/>
                <a:gd name="connsiteY67" fmla="*/ 173839 h 192784"/>
                <a:gd name="connsiteX68" fmla="*/ 30993 w 285361"/>
                <a:gd name="connsiteY68" fmla="*/ 36487 h 192784"/>
                <a:gd name="connsiteX69" fmla="*/ 26633 w 285361"/>
                <a:gd name="connsiteY69" fmla="*/ 32129 h 192784"/>
                <a:gd name="connsiteX70" fmla="*/ 22266 w 285361"/>
                <a:gd name="connsiteY70" fmla="*/ 36487 h 192784"/>
                <a:gd name="connsiteX71" fmla="*/ 22266 w 285361"/>
                <a:gd name="connsiteY71" fmla="*/ 84796 h 192784"/>
                <a:gd name="connsiteX72" fmla="*/ 16173 w 285361"/>
                <a:gd name="connsiteY72" fmla="*/ 92005 h 192784"/>
                <a:gd name="connsiteX73" fmla="*/ 10943 w 285361"/>
                <a:gd name="connsiteY73" fmla="*/ 90279 h 192784"/>
                <a:gd name="connsiteX74" fmla="*/ 8727 w 285361"/>
                <a:gd name="connsiteY74" fmla="*/ 85276 h 192784"/>
                <a:gd name="connsiteX75" fmla="*/ 8727 w 285361"/>
                <a:gd name="connsiteY75" fmla="*/ 26596 h 192784"/>
                <a:gd name="connsiteX76" fmla="*/ 26633 w 285361"/>
                <a:gd name="connsiteY76" fmla="*/ 8714 h 192784"/>
                <a:gd name="connsiteX77" fmla="*/ 82734 w 285361"/>
                <a:gd name="connsiteY77" fmla="*/ 8714 h 192784"/>
                <a:gd name="connsiteX78" fmla="*/ 92756 w 285361"/>
                <a:gd name="connsiteY78" fmla="*/ 12469 h 192784"/>
                <a:gd name="connsiteX79" fmla="*/ 117051 w 285361"/>
                <a:gd name="connsiteY79" fmla="*/ 31361 h 192784"/>
                <a:gd name="connsiteX80" fmla="*/ 118418 w 285361"/>
                <a:gd name="connsiteY80" fmla="*/ 32076 h 192784"/>
                <a:gd name="connsiteX81" fmla="*/ 144173 w 285361"/>
                <a:gd name="connsiteY81" fmla="*/ 40251 h 192784"/>
                <a:gd name="connsiteX82" fmla="*/ 147540 w 285361"/>
                <a:gd name="connsiteY82" fmla="*/ 43159 h 192784"/>
                <a:gd name="connsiteX83" fmla="*/ 147742 w 285361"/>
                <a:gd name="connsiteY83" fmla="*/ 47608 h 192784"/>
                <a:gd name="connsiteX84" fmla="*/ 141411 w 285361"/>
                <a:gd name="connsiteY84" fmla="*/ 51148 h 192784"/>
                <a:gd name="connsiteX85" fmla="*/ 276635 w 285361"/>
                <a:gd name="connsiteY85" fmla="*/ 85276 h 192784"/>
                <a:gd name="connsiteX86" fmla="*/ 274411 w 285361"/>
                <a:gd name="connsiteY86" fmla="*/ 90279 h 192784"/>
                <a:gd name="connsiteX87" fmla="*/ 269181 w 285361"/>
                <a:gd name="connsiteY87" fmla="*/ 92005 h 192784"/>
                <a:gd name="connsiteX88" fmla="*/ 263095 w 285361"/>
                <a:gd name="connsiteY88" fmla="*/ 84796 h 192784"/>
                <a:gd name="connsiteX89" fmla="*/ 263095 w 285361"/>
                <a:gd name="connsiteY89" fmla="*/ 36487 h 192784"/>
                <a:gd name="connsiteX90" fmla="*/ 258728 w 285361"/>
                <a:gd name="connsiteY90" fmla="*/ 32129 h 192784"/>
                <a:gd name="connsiteX91" fmla="*/ 254368 w 285361"/>
                <a:gd name="connsiteY91" fmla="*/ 36487 h 192784"/>
                <a:gd name="connsiteX92" fmla="*/ 254368 w 285361"/>
                <a:gd name="connsiteY92" fmla="*/ 173839 h 192784"/>
                <a:gd name="connsiteX93" fmla="*/ 245685 w 285361"/>
                <a:gd name="connsiteY93" fmla="*/ 184028 h 192784"/>
                <a:gd name="connsiteX94" fmla="*/ 238239 w 285361"/>
                <a:gd name="connsiteY94" fmla="*/ 181572 h 192784"/>
                <a:gd name="connsiteX95" fmla="*/ 235080 w 285361"/>
                <a:gd name="connsiteY95" fmla="*/ 174443 h 192784"/>
                <a:gd name="connsiteX96" fmla="*/ 235080 w 285361"/>
                <a:gd name="connsiteY96" fmla="*/ 106792 h 192784"/>
                <a:gd name="connsiteX97" fmla="*/ 230721 w 285361"/>
                <a:gd name="connsiteY97" fmla="*/ 102436 h 192784"/>
                <a:gd name="connsiteX98" fmla="*/ 226354 w 285361"/>
                <a:gd name="connsiteY98" fmla="*/ 106792 h 192784"/>
                <a:gd name="connsiteX99" fmla="*/ 226354 w 285361"/>
                <a:gd name="connsiteY99" fmla="*/ 174443 h 192784"/>
                <a:gd name="connsiteX100" fmla="*/ 223195 w 285361"/>
                <a:gd name="connsiteY100" fmla="*/ 181572 h 192784"/>
                <a:gd name="connsiteX101" fmla="*/ 215757 w 285361"/>
                <a:gd name="connsiteY101" fmla="*/ 184028 h 192784"/>
                <a:gd name="connsiteX102" fmla="*/ 207073 w 285361"/>
                <a:gd name="connsiteY102" fmla="*/ 173839 h 192784"/>
                <a:gd name="connsiteX103" fmla="*/ 207073 w 285361"/>
                <a:gd name="connsiteY103" fmla="*/ 84848 h 192784"/>
                <a:gd name="connsiteX104" fmla="*/ 207080 w 285361"/>
                <a:gd name="connsiteY104" fmla="*/ 84796 h 192784"/>
                <a:gd name="connsiteX105" fmla="*/ 207080 w 285361"/>
                <a:gd name="connsiteY105" fmla="*/ 36487 h 192784"/>
                <a:gd name="connsiteX106" fmla="*/ 205073 w 285361"/>
                <a:gd name="connsiteY106" fmla="*/ 32820 h 192784"/>
                <a:gd name="connsiteX107" fmla="*/ 200893 w 285361"/>
                <a:gd name="connsiteY107" fmla="*/ 32529 h 192784"/>
                <a:gd name="connsiteX108" fmla="*/ 184282 w 285361"/>
                <a:gd name="connsiteY108" fmla="*/ 40156 h 192784"/>
                <a:gd name="connsiteX109" fmla="*/ 158684 w 285361"/>
                <a:gd name="connsiteY109" fmla="*/ 48341 h 192784"/>
                <a:gd name="connsiteX110" fmla="*/ 156411 w 285361"/>
                <a:gd name="connsiteY110" fmla="*/ 48772 h 192784"/>
                <a:gd name="connsiteX111" fmla="*/ 155396 w 285361"/>
                <a:gd name="connsiteY111" fmla="*/ 39360 h 192784"/>
                <a:gd name="connsiteX112" fmla="*/ 153382 w 285361"/>
                <a:gd name="connsiteY112" fmla="*/ 36377 h 192784"/>
                <a:gd name="connsiteX113" fmla="*/ 166943 w 285361"/>
                <a:gd name="connsiteY113" fmla="*/ 32076 h 192784"/>
                <a:gd name="connsiteX114" fmla="*/ 168303 w 285361"/>
                <a:gd name="connsiteY114" fmla="*/ 31361 h 192784"/>
                <a:gd name="connsiteX115" fmla="*/ 192605 w 285361"/>
                <a:gd name="connsiteY115" fmla="*/ 12469 h 192784"/>
                <a:gd name="connsiteX116" fmla="*/ 202713 w 285361"/>
                <a:gd name="connsiteY116" fmla="*/ 8714 h 192784"/>
                <a:gd name="connsiteX117" fmla="*/ 258735 w 285361"/>
                <a:gd name="connsiteY117" fmla="*/ 8714 h 192784"/>
                <a:gd name="connsiteX118" fmla="*/ 276635 w 285361"/>
                <a:gd name="connsiteY118" fmla="*/ 26596 h 192784"/>
                <a:gd name="connsiteX119" fmla="*/ 276635 w 285361"/>
                <a:gd name="connsiteY119" fmla="*/ 85276 h 192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285361" h="192784">
                  <a:moveTo>
                    <a:pt x="258728" y="0"/>
                  </a:moveTo>
                  <a:lnTo>
                    <a:pt x="202584" y="0"/>
                  </a:lnTo>
                  <a:cubicBezTo>
                    <a:pt x="197217" y="25"/>
                    <a:pt x="191915" y="1961"/>
                    <a:pt x="187246" y="5593"/>
                  </a:cubicBezTo>
                  <a:lnTo>
                    <a:pt x="163562" y="24007"/>
                  </a:lnTo>
                  <a:lnTo>
                    <a:pt x="142677" y="30631"/>
                  </a:lnTo>
                  <a:lnTo>
                    <a:pt x="121799" y="24007"/>
                  </a:lnTo>
                  <a:lnTo>
                    <a:pt x="98116" y="5593"/>
                  </a:lnTo>
                  <a:cubicBezTo>
                    <a:pt x="93439" y="1961"/>
                    <a:pt x="88137" y="25"/>
                    <a:pt x="82648" y="0"/>
                  </a:cubicBezTo>
                  <a:lnTo>
                    <a:pt x="26626" y="0"/>
                  </a:lnTo>
                  <a:cubicBezTo>
                    <a:pt x="11950" y="0"/>
                    <a:pt x="0" y="11932"/>
                    <a:pt x="0" y="26596"/>
                  </a:cubicBezTo>
                  <a:lnTo>
                    <a:pt x="0" y="85276"/>
                  </a:lnTo>
                  <a:cubicBezTo>
                    <a:pt x="0" y="89626"/>
                    <a:pt x="1849" y="93801"/>
                    <a:pt x="5072" y="96727"/>
                  </a:cubicBezTo>
                  <a:cubicBezTo>
                    <a:pt x="8302" y="99653"/>
                    <a:pt x="12640" y="101095"/>
                    <a:pt x="17007" y="100677"/>
                  </a:cubicBezTo>
                  <a:cubicBezTo>
                    <a:pt x="18878" y="100498"/>
                    <a:pt x="20648" y="99969"/>
                    <a:pt x="22266" y="99148"/>
                  </a:cubicBezTo>
                  <a:lnTo>
                    <a:pt x="22266" y="173839"/>
                  </a:lnTo>
                  <a:cubicBezTo>
                    <a:pt x="22266" y="183533"/>
                    <a:pt x="29547" y="191816"/>
                    <a:pt x="38849" y="192700"/>
                  </a:cubicBezTo>
                  <a:cubicBezTo>
                    <a:pt x="44029" y="193199"/>
                    <a:pt x="49173" y="191486"/>
                    <a:pt x="52986" y="188020"/>
                  </a:cubicBezTo>
                  <a:cubicBezTo>
                    <a:pt x="53583" y="187484"/>
                    <a:pt x="54130" y="186912"/>
                    <a:pt x="54641" y="186308"/>
                  </a:cubicBezTo>
                  <a:cubicBezTo>
                    <a:pt x="55151" y="186912"/>
                    <a:pt x="55705" y="187484"/>
                    <a:pt x="56295" y="188020"/>
                  </a:cubicBezTo>
                  <a:cubicBezTo>
                    <a:pt x="59684" y="191093"/>
                    <a:pt x="64116" y="192785"/>
                    <a:pt x="68684" y="192785"/>
                  </a:cubicBezTo>
                  <a:cubicBezTo>
                    <a:pt x="69267" y="192785"/>
                    <a:pt x="69849" y="192757"/>
                    <a:pt x="70439" y="192700"/>
                  </a:cubicBezTo>
                  <a:cubicBezTo>
                    <a:pt x="79734" y="191816"/>
                    <a:pt x="87015" y="183533"/>
                    <a:pt x="87015" y="173839"/>
                  </a:cubicBezTo>
                  <a:lnTo>
                    <a:pt x="87015" y="84834"/>
                  </a:lnTo>
                  <a:cubicBezTo>
                    <a:pt x="87015" y="84729"/>
                    <a:pt x="87015" y="84624"/>
                    <a:pt x="87001" y="84522"/>
                  </a:cubicBezTo>
                  <a:lnTo>
                    <a:pt x="87001" y="43281"/>
                  </a:lnTo>
                  <a:lnTo>
                    <a:pt x="97432" y="48070"/>
                  </a:lnTo>
                  <a:cubicBezTo>
                    <a:pt x="106231" y="52112"/>
                    <a:pt x="115519" y="55084"/>
                    <a:pt x="125044" y="56901"/>
                  </a:cubicBezTo>
                  <a:lnTo>
                    <a:pt x="139771" y="59708"/>
                  </a:lnTo>
                  <a:cubicBezTo>
                    <a:pt x="142296" y="60185"/>
                    <a:pt x="144799" y="59967"/>
                    <a:pt x="147087" y="59192"/>
                  </a:cubicBezTo>
                  <a:cubicBezTo>
                    <a:pt x="147461" y="59220"/>
                    <a:pt x="147835" y="59280"/>
                    <a:pt x="148224" y="59206"/>
                  </a:cubicBezTo>
                  <a:lnTo>
                    <a:pt x="160318" y="56897"/>
                  </a:lnTo>
                  <a:cubicBezTo>
                    <a:pt x="169843" y="55084"/>
                    <a:pt x="179123" y="52112"/>
                    <a:pt x="187929" y="48070"/>
                  </a:cubicBezTo>
                  <a:lnTo>
                    <a:pt x="198354" y="43281"/>
                  </a:lnTo>
                  <a:lnTo>
                    <a:pt x="198354" y="84778"/>
                  </a:lnTo>
                  <a:lnTo>
                    <a:pt x="198346" y="84834"/>
                  </a:lnTo>
                  <a:lnTo>
                    <a:pt x="198346" y="173839"/>
                  </a:lnTo>
                  <a:cubicBezTo>
                    <a:pt x="198346" y="183533"/>
                    <a:pt x="205627" y="191816"/>
                    <a:pt x="214922" y="192700"/>
                  </a:cubicBezTo>
                  <a:cubicBezTo>
                    <a:pt x="220095" y="193199"/>
                    <a:pt x="225246" y="191486"/>
                    <a:pt x="229066" y="188020"/>
                  </a:cubicBezTo>
                  <a:cubicBezTo>
                    <a:pt x="229656" y="187483"/>
                    <a:pt x="230203" y="186912"/>
                    <a:pt x="230721" y="186308"/>
                  </a:cubicBezTo>
                  <a:cubicBezTo>
                    <a:pt x="231231" y="186912"/>
                    <a:pt x="231778" y="187483"/>
                    <a:pt x="232368" y="188020"/>
                  </a:cubicBezTo>
                  <a:cubicBezTo>
                    <a:pt x="235757" y="191093"/>
                    <a:pt x="240196" y="192784"/>
                    <a:pt x="244764" y="192784"/>
                  </a:cubicBezTo>
                  <a:cubicBezTo>
                    <a:pt x="245347" y="192784"/>
                    <a:pt x="245929" y="192756"/>
                    <a:pt x="246512" y="192700"/>
                  </a:cubicBezTo>
                  <a:cubicBezTo>
                    <a:pt x="255814" y="191816"/>
                    <a:pt x="263095" y="183533"/>
                    <a:pt x="263095" y="173839"/>
                  </a:cubicBezTo>
                  <a:lnTo>
                    <a:pt x="263095" y="99148"/>
                  </a:lnTo>
                  <a:cubicBezTo>
                    <a:pt x="264714" y="99969"/>
                    <a:pt x="266483" y="100498"/>
                    <a:pt x="268354" y="100677"/>
                  </a:cubicBezTo>
                  <a:cubicBezTo>
                    <a:pt x="272706" y="101088"/>
                    <a:pt x="277059" y="99656"/>
                    <a:pt x="280282" y="96727"/>
                  </a:cubicBezTo>
                  <a:cubicBezTo>
                    <a:pt x="283512" y="93801"/>
                    <a:pt x="285361" y="89626"/>
                    <a:pt x="285361" y="85276"/>
                  </a:cubicBezTo>
                  <a:lnTo>
                    <a:pt x="285361" y="26596"/>
                  </a:lnTo>
                  <a:cubicBezTo>
                    <a:pt x="285361" y="11932"/>
                    <a:pt x="273412" y="0"/>
                    <a:pt x="258728" y="0"/>
                  </a:cubicBezTo>
                  <a:close/>
                  <a:moveTo>
                    <a:pt x="141411" y="51148"/>
                  </a:moveTo>
                  <a:lnTo>
                    <a:pt x="126677" y="48341"/>
                  </a:lnTo>
                  <a:cubicBezTo>
                    <a:pt x="117850" y="46657"/>
                    <a:pt x="109238" y="43903"/>
                    <a:pt x="101073" y="40156"/>
                  </a:cubicBezTo>
                  <a:lnTo>
                    <a:pt x="84468" y="32529"/>
                  </a:lnTo>
                  <a:cubicBezTo>
                    <a:pt x="83108" y="31908"/>
                    <a:pt x="81533" y="32017"/>
                    <a:pt x="80288" y="32820"/>
                  </a:cubicBezTo>
                  <a:cubicBezTo>
                    <a:pt x="79037" y="33616"/>
                    <a:pt x="78281" y="35002"/>
                    <a:pt x="78281" y="36487"/>
                  </a:cubicBezTo>
                  <a:lnTo>
                    <a:pt x="78281" y="84796"/>
                  </a:lnTo>
                  <a:cubicBezTo>
                    <a:pt x="78281" y="84904"/>
                    <a:pt x="78281" y="85010"/>
                    <a:pt x="78288" y="85115"/>
                  </a:cubicBezTo>
                  <a:lnTo>
                    <a:pt x="78288" y="173839"/>
                  </a:lnTo>
                  <a:cubicBezTo>
                    <a:pt x="78288" y="179088"/>
                    <a:pt x="74475" y="183565"/>
                    <a:pt x="69605" y="184028"/>
                  </a:cubicBezTo>
                  <a:cubicBezTo>
                    <a:pt x="66856" y="184301"/>
                    <a:pt x="64202" y="183418"/>
                    <a:pt x="62166" y="181572"/>
                  </a:cubicBezTo>
                  <a:cubicBezTo>
                    <a:pt x="60159" y="179747"/>
                    <a:pt x="59008" y="177152"/>
                    <a:pt x="59008" y="174443"/>
                  </a:cubicBezTo>
                  <a:lnTo>
                    <a:pt x="59008" y="106792"/>
                  </a:lnTo>
                  <a:cubicBezTo>
                    <a:pt x="59008" y="104383"/>
                    <a:pt x="57051" y="102436"/>
                    <a:pt x="54641" y="102436"/>
                  </a:cubicBezTo>
                  <a:cubicBezTo>
                    <a:pt x="52238" y="102436"/>
                    <a:pt x="50281" y="104383"/>
                    <a:pt x="50281" y="106792"/>
                  </a:cubicBezTo>
                  <a:lnTo>
                    <a:pt x="50281" y="174443"/>
                  </a:lnTo>
                  <a:cubicBezTo>
                    <a:pt x="50281" y="177152"/>
                    <a:pt x="49130" y="179747"/>
                    <a:pt x="47123" y="181572"/>
                  </a:cubicBezTo>
                  <a:cubicBezTo>
                    <a:pt x="45080" y="183418"/>
                    <a:pt x="42425" y="184288"/>
                    <a:pt x="39677" y="184028"/>
                  </a:cubicBezTo>
                  <a:cubicBezTo>
                    <a:pt x="34806" y="183565"/>
                    <a:pt x="30993" y="179088"/>
                    <a:pt x="30993" y="173839"/>
                  </a:cubicBezTo>
                  <a:lnTo>
                    <a:pt x="30993" y="36487"/>
                  </a:lnTo>
                  <a:cubicBezTo>
                    <a:pt x="30993" y="34080"/>
                    <a:pt x="29043" y="32129"/>
                    <a:pt x="26633" y="32129"/>
                  </a:cubicBezTo>
                  <a:cubicBezTo>
                    <a:pt x="24223" y="32129"/>
                    <a:pt x="22266" y="34080"/>
                    <a:pt x="22266" y="36487"/>
                  </a:cubicBezTo>
                  <a:lnTo>
                    <a:pt x="22266" y="84796"/>
                  </a:lnTo>
                  <a:cubicBezTo>
                    <a:pt x="22266" y="88515"/>
                    <a:pt x="19590" y="91679"/>
                    <a:pt x="16173" y="92005"/>
                  </a:cubicBezTo>
                  <a:cubicBezTo>
                    <a:pt x="14223" y="92180"/>
                    <a:pt x="12374" y="91577"/>
                    <a:pt x="10943" y="90279"/>
                  </a:cubicBezTo>
                  <a:cubicBezTo>
                    <a:pt x="9511" y="88981"/>
                    <a:pt x="8727" y="87206"/>
                    <a:pt x="8727" y="85276"/>
                  </a:cubicBezTo>
                  <a:lnTo>
                    <a:pt x="8727" y="26596"/>
                  </a:lnTo>
                  <a:cubicBezTo>
                    <a:pt x="8727" y="16734"/>
                    <a:pt x="16756" y="8714"/>
                    <a:pt x="26633" y="8714"/>
                  </a:cubicBezTo>
                  <a:lnTo>
                    <a:pt x="82734" y="8714"/>
                  </a:lnTo>
                  <a:cubicBezTo>
                    <a:pt x="86101" y="8732"/>
                    <a:pt x="89662" y="10065"/>
                    <a:pt x="92756" y="12469"/>
                  </a:cubicBezTo>
                  <a:lnTo>
                    <a:pt x="117051" y="31361"/>
                  </a:lnTo>
                  <a:cubicBezTo>
                    <a:pt x="117461" y="31676"/>
                    <a:pt x="117922" y="31922"/>
                    <a:pt x="118418" y="32076"/>
                  </a:cubicBezTo>
                  <a:lnTo>
                    <a:pt x="144173" y="40251"/>
                  </a:lnTo>
                  <a:cubicBezTo>
                    <a:pt x="145663" y="40724"/>
                    <a:pt x="146864" y="41755"/>
                    <a:pt x="147540" y="43159"/>
                  </a:cubicBezTo>
                  <a:cubicBezTo>
                    <a:pt x="148224" y="44566"/>
                    <a:pt x="148296" y="46145"/>
                    <a:pt x="147742" y="47608"/>
                  </a:cubicBezTo>
                  <a:cubicBezTo>
                    <a:pt x="146778" y="50175"/>
                    <a:pt x="144116" y="51674"/>
                    <a:pt x="141411" y="51148"/>
                  </a:cubicBezTo>
                  <a:close/>
                  <a:moveTo>
                    <a:pt x="276635" y="85276"/>
                  </a:moveTo>
                  <a:cubicBezTo>
                    <a:pt x="276635" y="87205"/>
                    <a:pt x="275850" y="88981"/>
                    <a:pt x="274411" y="90279"/>
                  </a:cubicBezTo>
                  <a:cubicBezTo>
                    <a:pt x="272987" y="91577"/>
                    <a:pt x="271124" y="92184"/>
                    <a:pt x="269181" y="92005"/>
                  </a:cubicBezTo>
                  <a:cubicBezTo>
                    <a:pt x="265771" y="91679"/>
                    <a:pt x="263095" y="88515"/>
                    <a:pt x="263095" y="84796"/>
                  </a:cubicBezTo>
                  <a:lnTo>
                    <a:pt x="263095" y="36487"/>
                  </a:lnTo>
                  <a:cubicBezTo>
                    <a:pt x="263095" y="34080"/>
                    <a:pt x="261138" y="32129"/>
                    <a:pt x="258728" y="32129"/>
                  </a:cubicBezTo>
                  <a:cubicBezTo>
                    <a:pt x="256325" y="32129"/>
                    <a:pt x="254368" y="34080"/>
                    <a:pt x="254368" y="36487"/>
                  </a:cubicBezTo>
                  <a:lnTo>
                    <a:pt x="254368" y="173839"/>
                  </a:lnTo>
                  <a:cubicBezTo>
                    <a:pt x="254368" y="179088"/>
                    <a:pt x="250555" y="183565"/>
                    <a:pt x="245685" y="184028"/>
                  </a:cubicBezTo>
                  <a:cubicBezTo>
                    <a:pt x="242936" y="184301"/>
                    <a:pt x="240282" y="183418"/>
                    <a:pt x="238239" y="181572"/>
                  </a:cubicBezTo>
                  <a:cubicBezTo>
                    <a:pt x="236231" y="179747"/>
                    <a:pt x="235080" y="177152"/>
                    <a:pt x="235080" y="174443"/>
                  </a:cubicBezTo>
                  <a:lnTo>
                    <a:pt x="235080" y="106792"/>
                  </a:lnTo>
                  <a:cubicBezTo>
                    <a:pt x="235080" y="104383"/>
                    <a:pt x="233124" y="102436"/>
                    <a:pt x="230721" y="102436"/>
                  </a:cubicBezTo>
                  <a:cubicBezTo>
                    <a:pt x="228311" y="102436"/>
                    <a:pt x="226354" y="104383"/>
                    <a:pt x="226354" y="106792"/>
                  </a:cubicBezTo>
                  <a:lnTo>
                    <a:pt x="226354" y="174443"/>
                  </a:lnTo>
                  <a:cubicBezTo>
                    <a:pt x="226354" y="177152"/>
                    <a:pt x="225203" y="179747"/>
                    <a:pt x="223195" y="181572"/>
                  </a:cubicBezTo>
                  <a:cubicBezTo>
                    <a:pt x="221160" y="183420"/>
                    <a:pt x="218505" y="184288"/>
                    <a:pt x="215757" y="184028"/>
                  </a:cubicBezTo>
                  <a:cubicBezTo>
                    <a:pt x="210886" y="183565"/>
                    <a:pt x="207073" y="179088"/>
                    <a:pt x="207073" y="173839"/>
                  </a:cubicBezTo>
                  <a:lnTo>
                    <a:pt x="207073" y="84848"/>
                  </a:lnTo>
                  <a:lnTo>
                    <a:pt x="207080" y="84796"/>
                  </a:lnTo>
                  <a:lnTo>
                    <a:pt x="207080" y="36487"/>
                  </a:lnTo>
                  <a:cubicBezTo>
                    <a:pt x="207080" y="35002"/>
                    <a:pt x="206325" y="33616"/>
                    <a:pt x="205073" y="32820"/>
                  </a:cubicBezTo>
                  <a:cubicBezTo>
                    <a:pt x="203821" y="32017"/>
                    <a:pt x="202253" y="31908"/>
                    <a:pt x="200893" y="32529"/>
                  </a:cubicBezTo>
                  <a:lnTo>
                    <a:pt x="184282" y="40156"/>
                  </a:lnTo>
                  <a:cubicBezTo>
                    <a:pt x="176123" y="43903"/>
                    <a:pt x="167505" y="46657"/>
                    <a:pt x="158684" y="48341"/>
                  </a:cubicBezTo>
                  <a:lnTo>
                    <a:pt x="156411" y="48772"/>
                  </a:lnTo>
                  <a:cubicBezTo>
                    <a:pt x="157116" y="45622"/>
                    <a:pt x="156814" y="42293"/>
                    <a:pt x="155396" y="39360"/>
                  </a:cubicBezTo>
                  <a:cubicBezTo>
                    <a:pt x="154864" y="38268"/>
                    <a:pt x="154159" y="37293"/>
                    <a:pt x="153382" y="36377"/>
                  </a:cubicBezTo>
                  <a:lnTo>
                    <a:pt x="166943" y="32076"/>
                  </a:lnTo>
                  <a:cubicBezTo>
                    <a:pt x="167440" y="31922"/>
                    <a:pt x="167893" y="31676"/>
                    <a:pt x="168303" y="31361"/>
                  </a:cubicBezTo>
                  <a:lnTo>
                    <a:pt x="192605" y="12469"/>
                  </a:lnTo>
                  <a:cubicBezTo>
                    <a:pt x="195699" y="10065"/>
                    <a:pt x="199260" y="8732"/>
                    <a:pt x="202713" y="8714"/>
                  </a:cubicBezTo>
                  <a:lnTo>
                    <a:pt x="258735" y="8714"/>
                  </a:lnTo>
                  <a:cubicBezTo>
                    <a:pt x="268599" y="8714"/>
                    <a:pt x="276635" y="16734"/>
                    <a:pt x="276635" y="26596"/>
                  </a:cubicBezTo>
                  <a:lnTo>
                    <a:pt x="276635" y="85276"/>
                  </a:lnTo>
                  <a:close/>
                </a:path>
              </a:pathLst>
            </a:custGeom>
            <a:grpFill/>
            <a:ln w="7188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0" name="Freeform 181">
              <a:extLst>
                <a:ext uri="{FF2B5EF4-FFF2-40B4-BE49-F238E27FC236}">
                  <a16:creationId xmlns:a16="http://schemas.microsoft.com/office/drawing/2014/main" id="{C662395B-4A73-A84C-9381-83C83F7862DA}"/>
                </a:ext>
              </a:extLst>
            </p:cNvPr>
            <p:cNvSpPr/>
            <p:nvPr/>
          </p:nvSpPr>
          <p:spPr>
            <a:xfrm>
              <a:off x="3969638" y="2675071"/>
              <a:ext cx="46338" cy="46281"/>
            </a:xfrm>
            <a:custGeom>
              <a:avLst/>
              <a:gdLst>
                <a:gd name="connsiteX0" fmla="*/ 23173 w 46338"/>
                <a:gd name="connsiteY0" fmla="*/ 46281 h 46281"/>
                <a:gd name="connsiteX1" fmla="*/ 46338 w 46338"/>
                <a:gd name="connsiteY1" fmla="*/ 23137 h 46281"/>
                <a:gd name="connsiteX2" fmla="*/ 23173 w 46338"/>
                <a:gd name="connsiteY2" fmla="*/ 0 h 46281"/>
                <a:gd name="connsiteX3" fmla="*/ 0 w 46338"/>
                <a:gd name="connsiteY3" fmla="*/ 23137 h 46281"/>
                <a:gd name="connsiteX4" fmla="*/ 23173 w 46338"/>
                <a:gd name="connsiteY4" fmla="*/ 46281 h 46281"/>
                <a:gd name="connsiteX5" fmla="*/ 23173 w 46338"/>
                <a:gd name="connsiteY5" fmla="*/ 8715 h 46281"/>
                <a:gd name="connsiteX6" fmla="*/ 37619 w 46338"/>
                <a:gd name="connsiteY6" fmla="*/ 23137 h 46281"/>
                <a:gd name="connsiteX7" fmla="*/ 23173 w 46338"/>
                <a:gd name="connsiteY7" fmla="*/ 37567 h 46281"/>
                <a:gd name="connsiteX8" fmla="*/ 8727 w 46338"/>
                <a:gd name="connsiteY8" fmla="*/ 23137 h 46281"/>
                <a:gd name="connsiteX9" fmla="*/ 23173 w 46338"/>
                <a:gd name="connsiteY9" fmla="*/ 8715 h 46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38" h="46281">
                  <a:moveTo>
                    <a:pt x="23173" y="46281"/>
                  </a:moveTo>
                  <a:cubicBezTo>
                    <a:pt x="35943" y="46281"/>
                    <a:pt x="46338" y="35900"/>
                    <a:pt x="46338" y="23137"/>
                  </a:cubicBezTo>
                  <a:cubicBezTo>
                    <a:pt x="46338" y="10381"/>
                    <a:pt x="35943" y="0"/>
                    <a:pt x="23173" y="0"/>
                  </a:cubicBezTo>
                  <a:cubicBezTo>
                    <a:pt x="10396" y="0"/>
                    <a:pt x="0" y="10381"/>
                    <a:pt x="0" y="23137"/>
                  </a:cubicBezTo>
                  <a:cubicBezTo>
                    <a:pt x="0" y="35900"/>
                    <a:pt x="10396" y="46281"/>
                    <a:pt x="23173" y="46281"/>
                  </a:cubicBezTo>
                  <a:close/>
                  <a:moveTo>
                    <a:pt x="23173" y="8715"/>
                  </a:moveTo>
                  <a:cubicBezTo>
                    <a:pt x="31130" y="8715"/>
                    <a:pt x="37619" y="15184"/>
                    <a:pt x="37619" y="23137"/>
                  </a:cubicBezTo>
                  <a:cubicBezTo>
                    <a:pt x="37619" y="31094"/>
                    <a:pt x="31130" y="37567"/>
                    <a:pt x="23173" y="37567"/>
                  </a:cubicBezTo>
                  <a:cubicBezTo>
                    <a:pt x="15209" y="37567"/>
                    <a:pt x="8727" y="31094"/>
                    <a:pt x="8727" y="23137"/>
                  </a:cubicBezTo>
                  <a:cubicBezTo>
                    <a:pt x="8727" y="15184"/>
                    <a:pt x="15209" y="8715"/>
                    <a:pt x="23173" y="8715"/>
                  </a:cubicBezTo>
                  <a:close/>
                </a:path>
              </a:pathLst>
            </a:custGeom>
            <a:grpFill/>
            <a:ln w="7188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1" name="Freeform 182">
              <a:extLst>
                <a:ext uri="{FF2B5EF4-FFF2-40B4-BE49-F238E27FC236}">
                  <a16:creationId xmlns:a16="http://schemas.microsoft.com/office/drawing/2014/main" id="{11DD611D-D1B2-AF43-B34E-38AF5AE0CBA6}"/>
                </a:ext>
              </a:extLst>
            </p:cNvPr>
            <p:cNvSpPr/>
            <p:nvPr/>
          </p:nvSpPr>
          <p:spPr>
            <a:xfrm>
              <a:off x="3793566" y="2675071"/>
              <a:ext cx="46338" cy="46281"/>
            </a:xfrm>
            <a:custGeom>
              <a:avLst/>
              <a:gdLst>
                <a:gd name="connsiteX0" fmla="*/ 23166 w 46338"/>
                <a:gd name="connsiteY0" fmla="*/ 46281 h 46281"/>
                <a:gd name="connsiteX1" fmla="*/ 46338 w 46338"/>
                <a:gd name="connsiteY1" fmla="*/ 23137 h 46281"/>
                <a:gd name="connsiteX2" fmla="*/ 23166 w 46338"/>
                <a:gd name="connsiteY2" fmla="*/ 0 h 46281"/>
                <a:gd name="connsiteX3" fmla="*/ 0 w 46338"/>
                <a:gd name="connsiteY3" fmla="*/ 23137 h 46281"/>
                <a:gd name="connsiteX4" fmla="*/ 23166 w 46338"/>
                <a:gd name="connsiteY4" fmla="*/ 46281 h 46281"/>
                <a:gd name="connsiteX5" fmla="*/ 23166 w 46338"/>
                <a:gd name="connsiteY5" fmla="*/ 8715 h 46281"/>
                <a:gd name="connsiteX6" fmla="*/ 37612 w 46338"/>
                <a:gd name="connsiteY6" fmla="*/ 23137 h 46281"/>
                <a:gd name="connsiteX7" fmla="*/ 23166 w 46338"/>
                <a:gd name="connsiteY7" fmla="*/ 37567 h 46281"/>
                <a:gd name="connsiteX8" fmla="*/ 8727 w 46338"/>
                <a:gd name="connsiteY8" fmla="*/ 23137 h 46281"/>
                <a:gd name="connsiteX9" fmla="*/ 23166 w 46338"/>
                <a:gd name="connsiteY9" fmla="*/ 8715 h 46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38" h="46281">
                  <a:moveTo>
                    <a:pt x="23166" y="46281"/>
                  </a:moveTo>
                  <a:cubicBezTo>
                    <a:pt x="35943" y="46281"/>
                    <a:pt x="46338" y="35900"/>
                    <a:pt x="46338" y="23137"/>
                  </a:cubicBezTo>
                  <a:cubicBezTo>
                    <a:pt x="46338" y="10381"/>
                    <a:pt x="35943" y="0"/>
                    <a:pt x="23166" y="0"/>
                  </a:cubicBezTo>
                  <a:cubicBezTo>
                    <a:pt x="10389" y="0"/>
                    <a:pt x="0" y="10381"/>
                    <a:pt x="0" y="23137"/>
                  </a:cubicBezTo>
                  <a:cubicBezTo>
                    <a:pt x="0" y="35900"/>
                    <a:pt x="10389" y="46281"/>
                    <a:pt x="23166" y="46281"/>
                  </a:cubicBezTo>
                  <a:close/>
                  <a:moveTo>
                    <a:pt x="23166" y="8715"/>
                  </a:moveTo>
                  <a:cubicBezTo>
                    <a:pt x="31130" y="8715"/>
                    <a:pt x="37612" y="15184"/>
                    <a:pt x="37612" y="23137"/>
                  </a:cubicBezTo>
                  <a:cubicBezTo>
                    <a:pt x="37612" y="31094"/>
                    <a:pt x="31130" y="37567"/>
                    <a:pt x="23166" y="37567"/>
                  </a:cubicBezTo>
                  <a:cubicBezTo>
                    <a:pt x="15202" y="37567"/>
                    <a:pt x="8727" y="31094"/>
                    <a:pt x="8727" y="23137"/>
                  </a:cubicBezTo>
                  <a:cubicBezTo>
                    <a:pt x="8727" y="15184"/>
                    <a:pt x="15202" y="8715"/>
                    <a:pt x="23166" y="8715"/>
                  </a:cubicBezTo>
                  <a:close/>
                </a:path>
              </a:pathLst>
            </a:custGeom>
            <a:grpFill/>
            <a:ln w="7188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42" name="Graphic 3">
            <a:extLst>
              <a:ext uri="{FF2B5EF4-FFF2-40B4-BE49-F238E27FC236}">
                <a16:creationId xmlns:a16="http://schemas.microsoft.com/office/drawing/2014/main" id="{67B2EFF8-2E37-6044-9A1F-D38A885BF9F5}"/>
              </a:ext>
            </a:extLst>
          </p:cNvPr>
          <p:cNvGrpSpPr>
            <a:grpSpLocks noChangeAspect="1"/>
          </p:cNvGrpSpPr>
          <p:nvPr/>
        </p:nvGrpSpPr>
        <p:grpSpPr>
          <a:xfrm>
            <a:off x="10465349" y="2528128"/>
            <a:ext cx="806176" cy="882485"/>
            <a:chOff x="5931038" y="2654140"/>
            <a:chExt cx="261664" cy="286432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43" name="Freeform 1074">
              <a:extLst>
                <a:ext uri="{FF2B5EF4-FFF2-40B4-BE49-F238E27FC236}">
                  <a16:creationId xmlns:a16="http://schemas.microsoft.com/office/drawing/2014/main" id="{FE7FCE39-5FD3-5049-94E8-E7CC82CAAF04}"/>
                </a:ext>
              </a:extLst>
            </p:cNvPr>
            <p:cNvSpPr/>
            <p:nvPr/>
          </p:nvSpPr>
          <p:spPr>
            <a:xfrm>
              <a:off x="6093087" y="2830451"/>
              <a:ext cx="44691" cy="69876"/>
            </a:xfrm>
            <a:custGeom>
              <a:avLst/>
              <a:gdLst>
                <a:gd name="connsiteX0" fmla="*/ 35074 w 44691"/>
                <a:gd name="connsiteY0" fmla="*/ 33404 h 69876"/>
                <a:gd name="connsiteX1" fmla="*/ 37192 w 44691"/>
                <a:gd name="connsiteY1" fmla="*/ 31544 h 69876"/>
                <a:gd name="connsiteX2" fmla="*/ 41622 w 44691"/>
                <a:gd name="connsiteY2" fmla="*/ 18257 h 69876"/>
                <a:gd name="connsiteX3" fmla="*/ 19767 w 44691"/>
                <a:gd name="connsiteY3" fmla="*/ 0 h 69876"/>
                <a:gd name="connsiteX4" fmla="*/ 4796 w 44691"/>
                <a:gd name="connsiteY4" fmla="*/ 6137 h 69876"/>
                <a:gd name="connsiteX5" fmla="*/ 23 w 44691"/>
                <a:gd name="connsiteY5" fmla="*/ 18900 h 69876"/>
                <a:gd name="connsiteX6" fmla="*/ 8832 w 44691"/>
                <a:gd name="connsiteY6" fmla="*/ 33816 h 69876"/>
                <a:gd name="connsiteX7" fmla="*/ 6700 w 44691"/>
                <a:gd name="connsiteY7" fmla="*/ 35617 h 69876"/>
                <a:gd name="connsiteX8" fmla="*/ 1569 w 44691"/>
                <a:gd name="connsiteY8" fmla="*/ 49462 h 69876"/>
                <a:gd name="connsiteX9" fmla="*/ 24297 w 44691"/>
                <a:gd name="connsiteY9" fmla="*/ 69876 h 69876"/>
                <a:gd name="connsiteX10" fmla="*/ 39833 w 44691"/>
                <a:gd name="connsiteY10" fmla="*/ 63254 h 69876"/>
                <a:gd name="connsiteX11" fmla="*/ 44599 w 44691"/>
                <a:gd name="connsiteY11" fmla="*/ 48823 h 69876"/>
                <a:gd name="connsiteX12" fmla="*/ 35074 w 44691"/>
                <a:gd name="connsiteY12" fmla="*/ 33404 h 69876"/>
                <a:gd name="connsiteX13" fmla="*/ 8689 w 44691"/>
                <a:gd name="connsiteY13" fmla="*/ 18460 h 69876"/>
                <a:gd name="connsiteX14" fmla="*/ 11086 w 44691"/>
                <a:gd name="connsiteY14" fmla="*/ 12114 h 69876"/>
                <a:gd name="connsiteX15" fmla="*/ 19767 w 44691"/>
                <a:gd name="connsiteY15" fmla="*/ 8668 h 69876"/>
                <a:gd name="connsiteX16" fmla="*/ 32984 w 44691"/>
                <a:gd name="connsiteY16" fmla="*/ 19098 h 69876"/>
                <a:gd name="connsiteX17" fmla="*/ 30766 w 44691"/>
                <a:gd name="connsiteY17" fmla="*/ 25714 h 69876"/>
                <a:gd name="connsiteX18" fmla="*/ 21935 w 44691"/>
                <a:gd name="connsiteY18" fmla="*/ 29299 h 69876"/>
                <a:gd name="connsiteX19" fmla="*/ 8689 w 44691"/>
                <a:gd name="connsiteY19" fmla="*/ 18460 h 69876"/>
                <a:gd name="connsiteX20" fmla="*/ 33407 w 44691"/>
                <a:gd name="connsiteY20" fmla="*/ 57431 h 69876"/>
                <a:gd name="connsiteX21" fmla="*/ 24297 w 44691"/>
                <a:gd name="connsiteY21" fmla="*/ 61205 h 69876"/>
                <a:gd name="connsiteX22" fmla="*/ 10235 w 44691"/>
                <a:gd name="connsiteY22" fmla="*/ 49026 h 69876"/>
                <a:gd name="connsiteX23" fmla="*/ 12990 w 44691"/>
                <a:gd name="connsiteY23" fmla="*/ 41590 h 69876"/>
                <a:gd name="connsiteX24" fmla="*/ 21935 w 44691"/>
                <a:gd name="connsiteY24" fmla="*/ 37974 h 69876"/>
                <a:gd name="connsiteX25" fmla="*/ 35961 w 44691"/>
                <a:gd name="connsiteY25" fmla="*/ 49661 h 69876"/>
                <a:gd name="connsiteX26" fmla="*/ 33407 w 44691"/>
                <a:gd name="connsiteY26" fmla="*/ 57431 h 69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691" h="69876">
                  <a:moveTo>
                    <a:pt x="35074" y="33404"/>
                  </a:moveTo>
                  <a:cubicBezTo>
                    <a:pt x="35804" y="32811"/>
                    <a:pt x="36562" y="32238"/>
                    <a:pt x="37192" y="31544"/>
                  </a:cubicBezTo>
                  <a:cubicBezTo>
                    <a:pt x="40527" y="27871"/>
                    <a:pt x="42101" y="23155"/>
                    <a:pt x="41622" y="18257"/>
                  </a:cubicBezTo>
                  <a:cubicBezTo>
                    <a:pt x="40627" y="8019"/>
                    <a:pt x="31024" y="0"/>
                    <a:pt x="19767" y="0"/>
                  </a:cubicBezTo>
                  <a:cubicBezTo>
                    <a:pt x="13970" y="0"/>
                    <a:pt x="8510" y="2234"/>
                    <a:pt x="4796" y="6137"/>
                  </a:cubicBezTo>
                  <a:cubicBezTo>
                    <a:pt x="1483" y="9624"/>
                    <a:pt x="-220" y="14159"/>
                    <a:pt x="23" y="18900"/>
                  </a:cubicBezTo>
                  <a:cubicBezTo>
                    <a:pt x="331" y="24966"/>
                    <a:pt x="3787" y="30318"/>
                    <a:pt x="8832" y="33816"/>
                  </a:cubicBezTo>
                  <a:cubicBezTo>
                    <a:pt x="8095" y="34392"/>
                    <a:pt x="7344" y="34943"/>
                    <a:pt x="6700" y="35617"/>
                  </a:cubicBezTo>
                  <a:cubicBezTo>
                    <a:pt x="3129" y="39370"/>
                    <a:pt x="1304" y="44285"/>
                    <a:pt x="1569" y="49462"/>
                  </a:cubicBezTo>
                  <a:cubicBezTo>
                    <a:pt x="2134" y="60716"/>
                    <a:pt x="12332" y="69876"/>
                    <a:pt x="24297" y="69876"/>
                  </a:cubicBezTo>
                  <a:cubicBezTo>
                    <a:pt x="30351" y="69876"/>
                    <a:pt x="36012" y="67464"/>
                    <a:pt x="39833" y="63254"/>
                  </a:cubicBezTo>
                  <a:cubicBezTo>
                    <a:pt x="43425" y="59299"/>
                    <a:pt x="45121" y="54175"/>
                    <a:pt x="44599" y="48823"/>
                  </a:cubicBezTo>
                  <a:cubicBezTo>
                    <a:pt x="43976" y="42449"/>
                    <a:pt x="40298" y="36944"/>
                    <a:pt x="35074" y="33404"/>
                  </a:cubicBezTo>
                  <a:close/>
                  <a:moveTo>
                    <a:pt x="8689" y="18460"/>
                  </a:moveTo>
                  <a:cubicBezTo>
                    <a:pt x="8539" y="15457"/>
                    <a:pt x="9913" y="13349"/>
                    <a:pt x="11086" y="12114"/>
                  </a:cubicBezTo>
                  <a:cubicBezTo>
                    <a:pt x="13169" y="9921"/>
                    <a:pt x="16339" y="8668"/>
                    <a:pt x="19767" y="8668"/>
                  </a:cubicBezTo>
                  <a:cubicBezTo>
                    <a:pt x="26494" y="8668"/>
                    <a:pt x="32426" y="13345"/>
                    <a:pt x="32984" y="19098"/>
                  </a:cubicBezTo>
                  <a:cubicBezTo>
                    <a:pt x="33285" y="22216"/>
                    <a:pt x="31947" y="24419"/>
                    <a:pt x="30766" y="25714"/>
                  </a:cubicBezTo>
                  <a:cubicBezTo>
                    <a:pt x="28698" y="27993"/>
                    <a:pt x="25477" y="29299"/>
                    <a:pt x="21935" y="29299"/>
                  </a:cubicBezTo>
                  <a:cubicBezTo>
                    <a:pt x="15051" y="29299"/>
                    <a:pt x="8982" y="24338"/>
                    <a:pt x="8689" y="18460"/>
                  </a:cubicBezTo>
                  <a:close/>
                  <a:moveTo>
                    <a:pt x="33407" y="57431"/>
                  </a:moveTo>
                  <a:cubicBezTo>
                    <a:pt x="31195" y="59865"/>
                    <a:pt x="27961" y="61205"/>
                    <a:pt x="24297" y="61205"/>
                  </a:cubicBezTo>
                  <a:cubicBezTo>
                    <a:pt x="17005" y="61205"/>
                    <a:pt x="10571" y="55627"/>
                    <a:pt x="10235" y="49026"/>
                  </a:cubicBezTo>
                  <a:cubicBezTo>
                    <a:pt x="10092" y="46247"/>
                    <a:pt x="11072" y="43604"/>
                    <a:pt x="12990" y="41590"/>
                  </a:cubicBezTo>
                  <a:cubicBezTo>
                    <a:pt x="15180" y="39289"/>
                    <a:pt x="18443" y="37974"/>
                    <a:pt x="21935" y="37974"/>
                  </a:cubicBezTo>
                  <a:cubicBezTo>
                    <a:pt x="29041" y="37974"/>
                    <a:pt x="35332" y="43217"/>
                    <a:pt x="35961" y="49661"/>
                  </a:cubicBezTo>
                  <a:cubicBezTo>
                    <a:pt x="36240" y="52547"/>
                    <a:pt x="35332" y="55309"/>
                    <a:pt x="33407" y="57431"/>
                  </a:cubicBezTo>
                  <a:close/>
                </a:path>
              </a:pathLst>
            </a:custGeom>
            <a:grpFill/>
            <a:ln w="715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4" name="Freeform 1075">
              <a:extLst>
                <a:ext uri="{FF2B5EF4-FFF2-40B4-BE49-F238E27FC236}">
                  <a16:creationId xmlns:a16="http://schemas.microsoft.com/office/drawing/2014/main" id="{05E757E9-DC83-AA48-9A9F-1DFB981027A9}"/>
                </a:ext>
              </a:extLst>
            </p:cNvPr>
            <p:cNvSpPr/>
            <p:nvPr/>
          </p:nvSpPr>
          <p:spPr>
            <a:xfrm>
              <a:off x="5931038" y="2654140"/>
              <a:ext cx="261664" cy="286432"/>
            </a:xfrm>
            <a:custGeom>
              <a:avLst/>
              <a:gdLst>
                <a:gd name="connsiteX0" fmla="*/ 245535 w 261664"/>
                <a:gd name="connsiteY0" fmla="*/ 0 h 286432"/>
                <a:gd name="connsiteX1" fmla="*/ 16130 w 261664"/>
                <a:gd name="connsiteY1" fmla="*/ 0 h 286432"/>
                <a:gd name="connsiteX2" fmla="*/ 0 w 261664"/>
                <a:gd name="connsiteY2" fmla="*/ 16117 h 286432"/>
                <a:gd name="connsiteX3" fmla="*/ 0 w 261664"/>
                <a:gd name="connsiteY3" fmla="*/ 88807 h 286432"/>
                <a:gd name="connsiteX4" fmla="*/ 16130 w 261664"/>
                <a:gd name="connsiteY4" fmla="*/ 104924 h 286432"/>
                <a:gd name="connsiteX5" fmla="*/ 39838 w 261664"/>
                <a:gd name="connsiteY5" fmla="*/ 104924 h 286432"/>
                <a:gd name="connsiteX6" fmla="*/ 16996 w 261664"/>
                <a:gd name="connsiteY6" fmla="*/ 266793 h 286432"/>
                <a:gd name="connsiteX7" fmla="*/ 20917 w 261664"/>
                <a:gd name="connsiteY7" fmla="*/ 280578 h 286432"/>
                <a:gd name="connsiteX8" fmla="*/ 34214 w 261664"/>
                <a:gd name="connsiteY8" fmla="*/ 286433 h 286432"/>
                <a:gd name="connsiteX9" fmla="*/ 227451 w 261664"/>
                <a:gd name="connsiteY9" fmla="*/ 286433 h 286432"/>
                <a:gd name="connsiteX10" fmla="*/ 240740 w 261664"/>
                <a:gd name="connsiteY10" fmla="*/ 280582 h 286432"/>
                <a:gd name="connsiteX11" fmla="*/ 244669 w 261664"/>
                <a:gd name="connsiteY11" fmla="*/ 266793 h 286432"/>
                <a:gd name="connsiteX12" fmla="*/ 221827 w 261664"/>
                <a:gd name="connsiteY12" fmla="*/ 104924 h 286432"/>
                <a:gd name="connsiteX13" fmla="*/ 245535 w 261664"/>
                <a:gd name="connsiteY13" fmla="*/ 104924 h 286432"/>
                <a:gd name="connsiteX14" fmla="*/ 261665 w 261664"/>
                <a:gd name="connsiteY14" fmla="*/ 88807 h 286432"/>
                <a:gd name="connsiteX15" fmla="*/ 261665 w 261664"/>
                <a:gd name="connsiteY15" fmla="*/ 16117 h 286432"/>
                <a:gd name="connsiteX16" fmla="*/ 245535 w 261664"/>
                <a:gd name="connsiteY16" fmla="*/ 0 h 286432"/>
                <a:gd name="connsiteX17" fmla="*/ 27472 w 261664"/>
                <a:gd name="connsiteY17" fmla="*/ 274892 h 286432"/>
                <a:gd name="connsiteX18" fmla="*/ 25590 w 261664"/>
                <a:gd name="connsiteY18" fmla="*/ 268001 h 286432"/>
                <a:gd name="connsiteX19" fmla="*/ 55639 w 261664"/>
                <a:gd name="connsiteY19" fmla="*/ 55064 h 286432"/>
                <a:gd name="connsiteX20" fmla="*/ 62938 w 261664"/>
                <a:gd name="connsiteY20" fmla="*/ 51298 h 286432"/>
                <a:gd name="connsiteX21" fmla="*/ 71970 w 261664"/>
                <a:gd name="connsiteY21" fmla="*/ 51298 h 286432"/>
                <a:gd name="connsiteX22" fmla="*/ 49935 w 261664"/>
                <a:gd name="connsiteY22" fmla="*/ 277761 h 286432"/>
                <a:gd name="connsiteX23" fmla="*/ 34214 w 261664"/>
                <a:gd name="connsiteY23" fmla="*/ 277761 h 286432"/>
                <a:gd name="connsiteX24" fmla="*/ 27472 w 261664"/>
                <a:gd name="connsiteY24" fmla="*/ 274892 h 286432"/>
                <a:gd name="connsiteX25" fmla="*/ 58659 w 261664"/>
                <a:gd name="connsiteY25" fmla="*/ 277761 h 286432"/>
                <a:gd name="connsiteX26" fmla="*/ 80693 w 261664"/>
                <a:gd name="connsiteY26" fmla="*/ 51298 h 286432"/>
                <a:gd name="connsiteX27" fmla="*/ 103371 w 261664"/>
                <a:gd name="connsiteY27" fmla="*/ 51298 h 286432"/>
                <a:gd name="connsiteX28" fmla="*/ 94025 w 261664"/>
                <a:gd name="connsiteY28" fmla="*/ 277761 h 286432"/>
                <a:gd name="connsiteX29" fmla="*/ 58659 w 261664"/>
                <a:gd name="connsiteY29" fmla="*/ 277761 h 286432"/>
                <a:gd name="connsiteX30" fmla="*/ 234192 w 261664"/>
                <a:gd name="connsiteY30" fmla="*/ 274892 h 286432"/>
                <a:gd name="connsiteX31" fmla="*/ 227451 w 261664"/>
                <a:gd name="connsiteY31" fmla="*/ 277761 h 286432"/>
                <a:gd name="connsiteX32" fmla="*/ 102712 w 261664"/>
                <a:gd name="connsiteY32" fmla="*/ 277761 h 286432"/>
                <a:gd name="connsiteX33" fmla="*/ 112058 w 261664"/>
                <a:gd name="connsiteY33" fmla="*/ 51298 h 286432"/>
                <a:gd name="connsiteX34" fmla="*/ 198726 w 261664"/>
                <a:gd name="connsiteY34" fmla="*/ 51298 h 286432"/>
                <a:gd name="connsiteX35" fmla="*/ 206026 w 261664"/>
                <a:gd name="connsiteY35" fmla="*/ 55064 h 286432"/>
                <a:gd name="connsiteX36" fmla="*/ 236074 w 261664"/>
                <a:gd name="connsiteY36" fmla="*/ 268001 h 286432"/>
                <a:gd name="connsiteX37" fmla="*/ 234192 w 261664"/>
                <a:gd name="connsiteY37" fmla="*/ 274892 h 286432"/>
                <a:gd name="connsiteX38" fmla="*/ 252984 w 261664"/>
                <a:gd name="connsiteY38" fmla="*/ 88807 h 286432"/>
                <a:gd name="connsiteX39" fmla="*/ 245535 w 261664"/>
                <a:gd name="connsiteY39" fmla="*/ 96252 h 286432"/>
                <a:gd name="connsiteX40" fmla="*/ 220603 w 261664"/>
                <a:gd name="connsiteY40" fmla="*/ 96252 h 286432"/>
                <a:gd name="connsiteX41" fmla="*/ 214620 w 261664"/>
                <a:gd name="connsiteY41" fmla="*/ 53853 h 286432"/>
                <a:gd name="connsiteX42" fmla="*/ 198726 w 261664"/>
                <a:gd name="connsiteY42" fmla="*/ 42626 h 286432"/>
                <a:gd name="connsiteX43" fmla="*/ 62938 w 261664"/>
                <a:gd name="connsiteY43" fmla="*/ 42626 h 286432"/>
                <a:gd name="connsiteX44" fmla="*/ 47044 w 261664"/>
                <a:gd name="connsiteY44" fmla="*/ 53853 h 286432"/>
                <a:gd name="connsiteX45" fmla="*/ 41062 w 261664"/>
                <a:gd name="connsiteY45" fmla="*/ 96252 h 286432"/>
                <a:gd name="connsiteX46" fmla="*/ 16130 w 261664"/>
                <a:gd name="connsiteY46" fmla="*/ 96252 h 286432"/>
                <a:gd name="connsiteX47" fmla="*/ 8680 w 261664"/>
                <a:gd name="connsiteY47" fmla="*/ 88807 h 286432"/>
                <a:gd name="connsiteX48" fmla="*/ 8680 w 261664"/>
                <a:gd name="connsiteY48" fmla="*/ 16117 h 286432"/>
                <a:gd name="connsiteX49" fmla="*/ 16130 w 261664"/>
                <a:gd name="connsiteY49" fmla="*/ 8668 h 286432"/>
                <a:gd name="connsiteX50" fmla="*/ 245535 w 261664"/>
                <a:gd name="connsiteY50" fmla="*/ 8668 h 286432"/>
                <a:gd name="connsiteX51" fmla="*/ 252984 w 261664"/>
                <a:gd name="connsiteY51" fmla="*/ 16117 h 286432"/>
                <a:gd name="connsiteX52" fmla="*/ 252984 w 261664"/>
                <a:gd name="connsiteY52" fmla="*/ 88807 h 286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61664" h="286432">
                  <a:moveTo>
                    <a:pt x="245535" y="0"/>
                  </a:moveTo>
                  <a:lnTo>
                    <a:pt x="16130" y="0"/>
                  </a:lnTo>
                  <a:cubicBezTo>
                    <a:pt x="7235" y="0"/>
                    <a:pt x="0" y="7229"/>
                    <a:pt x="0" y="16117"/>
                  </a:cubicBezTo>
                  <a:lnTo>
                    <a:pt x="0" y="88807"/>
                  </a:lnTo>
                  <a:cubicBezTo>
                    <a:pt x="0" y="97694"/>
                    <a:pt x="7235" y="104924"/>
                    <a:pt x="16130" y="104924"/>
                  </a:cubicBezTo>
                  <a:lnTo>
                    <a:pt x="39838" y="104924"/>
                  </a:lnTo>
                  <a:lnTo>
                    <a:pt x="16996" y="266793"/>
                  </a:lnTo>
                  <a:cubicBezTo>
                    <a:pt x="16266" y="271938"/>
                    <a:pt x="17661" y="276836"/>
                    <a:pt x="20917" y="280578"/>
                  </a:cubicBezTo>
                  <a:cubicBezTo>
                    <a:pt x="24202" y="284352"/>
                    <a:pt x="28925" y="286433"/>
                    <a:pt x="34214" y="286433"/>
                  </a:cubicBezTo>
                  <a:lnTo>
                    <a:pt x="227451" y="286433"/>
                  </a:lnTo>
                  <a:cubicBezTo>
                    <a:pt x="232739" y="286433"/>
                    <a:pt x="237463" y="284352"/>
                    <a:pt x="240740" y="280582"/>
                  </a:cubicBezTo>
                  <a:cubicBezTo>
                    <a:pt x="244003" y="276836"/>
                    <a:pt x="245392" y="271938"/>
                    <a:pt x="244669" y="266793"/>
                  </a:cubicBezTo>
                  <a:lnTo>
                    <a:pt x="221827" y="104924"/>
                  </a:lnTo>
                  <a:lnTo>
                    <a:pt x="245535" y="104924"/>
                  </a:lnTo>
                  <a:cubicBezTo>
                    <a:pt x="254430" y="104924"/>
                    <a:pt x="261665" y="97694"/>
                    <a:pt x="261665" y="88807"/>
                  </a:cubicBezTo>
                  <a:lnTo>
                    <a:pt x="261665" y="16117"/>
                  </a:lnTo>
                  <a:cubicBezTo>
                    <a:pt x="261665" y="7229"/>
                    <a:pt x="254430" y="0"/>
                    <a:pt x="245535" y="0"/>
                  </a:cubicBezTo>
                  <a:close/>
                  <a:moveTo>
                    <a:pt x="27472" y="274892"/>
                  </a:moveTo>
                  <a:cubicBezTo>
                    <a:pt x="25891" y="273069"/>
                    <a:pt x="25218" y="270626"/>
                    <a:pt x="25590" y="268001"/>
                  </a:cubicBezTo>
                  <a:lnTo>
                    <a:pt x="55639" y="55064"/>
                  </a:lnTo>
                  <a:cubicBezTo>
                    <a:pt x="55861" y="53528"/>
                    <a:pt x="58809" y="51298"/>
                    <a:pt x="62938" y="51298"/>
                  </a:cubicBezTo>
                  <a:lnTo>
                    <a:pt x="71970" y="51298"/>
                  </a:lnTo>
                  <a:lnTo>
                    <a:pt x="49935" y="277761"/>
                  </a:lnTo>
                  <a:lnTo>
                    <a:pt x="34214" y="277761"/>
                  </a:lnTo>
                  <a:cubicBezTo>
                    <a:pt x="31472" y="277761"/>
                    <a:pt x="29082" y="276742"/>
                    <a:pt x="27472" y="274892"/>
                  </a:cubicBezTo>
                  <a:close/>
                  <a:moveTo>
                    <a:pt x="58659" y="277761"/>
                  </a:moveTo>
                  <a:lnTo>
                    <a:pt x="80693" y="51298"/>
                  </a:lnTo>
                  <a:lnTo>
                    <a:pt x="103371" y="51298"/>
                  </a:lnTo>
                  <a:lnTo>
                    <a:pt x="94025" y="277761"/>
                  </a:lnTo>
                  <a:lnTo>
                    <a:pt x="58659" y="277761"/>
                  </a:lnTo>
                  <a:close/>
                  <a:moveTo>
                    <a:pt x="234192" y="274892"/>
                  </a:moveTo>
                  <a:cubicBezTo>
                    <a:pt x="232582" y="276742"/>
                    <a:pt x="230192" y="277761"/>
                    <a:pt x="227451" y="277761"/>
                  </a:cubicBezTo>
                  <a:lnTo>
                    <a:pt x="102712" y="277761"/>
                  </a:lnTo>
                  <a:lnTo>
                    <a:pt x="112058" y="51298"/>
                  </a:lnTo>
                  <a:lnTo>
                    <a:pt x="198726" y="51298"/>
                  </a:lnTo>
                  <a:cubicBezTo>
                    <a:pt x="202856" y="51298"/>
                    <a:pt x="205804" y="53525"/>
                    <a:pt x="206026" y="55064"/>
                  </a:cubicBezTo>
                  <a:lnTo>
                    <a:pt x="236074" y="268001"/>
                  </a:lnTo>
                  <a:cubicBezTo>
                    <a:pt x="236439" y="270626"/>
                    <a:pt x="235774" y="273073"/>
                    <a:pt x="234192" y="274892"/>
                  </a:cubicBezTo>
                  <a:close/>
                  <a:moveTo>
                    <a:pt x="252984" y="88807"/>
                  </a:moveTo>
                  <a:cubicBezTo>
                    <a:pt x="252984" y="92912"/>
                    <a:pt x="249642" y="96252"/>
                    <a:pt x="245535" y="96252"/>
                  </a:cubicBezTo>
                  <a:lnTo>
                    <a:pt x="220603" y="96252"/>
                  </a:lnTo>
                  <a:lnTo>
                    <a:pt x="214620" y="53853"/>
                  </a:lnTo>
                  <a:cubicBezTo>
                    <a:pt x="213726" y="47559"/>
                    <a:pt x="206749" y="42626"/>
                    <a:pt x="198726" y="42626"/>
                  </a:cubicBezTo>
                  <a:lnTo>
                    <a:pt x="62938" y="42626"/>
                  </a:lnTo>
                  <a:cubicBezTo>
                    <a:pt x="54916" y="42626"/>
                    <a:pt x="47939" y="47556"/>
                    <a:pt x="47044" y="53853"/>
                  </a:cubicBezTo>
                  <a:lnTo>
                    <a:pt x="41062" y="96252"/>
                  </a:lnTo>
                  <a:lnTo>
                    <a:pt x="16130" y="96252"/>
                  </a:lnTo>
                  <a:cubicBezTo>
                    <a:pt x="12022" y="96252"/>
                    <a:pt x="8680" y="92912"/>
                    <a:pt x="8680" y="88807"/>
                  </a:cubicBezTo>
                  <a:lnTo>
                    <a:pt x="8680" y="16117"/>
                  </a:lnTo>
                  <a:cubicBezTo>
                    <a:pt x="8680" y="12008"/>
                    <a:pt x="12022" y="8668"/>
                    <a:pt x="16130" y="8668"/>
                  </a:cubicBezTo>
                  <a:lnTo>
                    <a:pt x="245535" y="8668"/>
                  </a:lnTo>
                  <a:cubicBezTo>
                    <a:pt x="249642" y="8668"/>
                    <a:pt x="252984" y="12008"/>
                    <a:pt x="252984" y="16117"/>
                  </a:cubicBezTo>
                  <a:lnTo>
                    <a:pt x="252984" y="88807"/>
                  </a:lnTo>
                  <a:close/>
                </a:path>
              </a:pathLst>
            </a:custGeom>
            <a:grpFill/>
            <a:ln w="715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45" name="Graphic 65">
            <a:extLst>
              <a:ext uri="{FF2B5EF4-FFF2-40B4-BE49-F238E27FC236}">
                <a16:creationId xmlns:a16="http://schemas.microsoft.com/office/drawing/2014/main" id="{1FD288F3-FF17-0949-929C-48E79053498A}"/>
              </a:ext>
            </a:extLst>
          </p:cNvPr>
          <p:cNvGrpSpPr>
            <a:grpSpLocks noChangeAspect="1"/>
          </p:cNvGrpSpPr>
          <p:nvPr/>
        </p:nvGrpSpPr>
        <p:grpSpPr>
          <a:xfrm>
            <a:off x="9589131" y="5806096"/>
            <a:ext cx="965958" cy="771262"/>
            <a:chOff x="3046117" y="3397639"/>
            <a:chExt cx="291307" cy="232592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46" name="Freeform 309">
              <a:extLst>
                <a:ext uri="{FF2B5EF4-FFF2-40B4-BE49-F238E27FC236}">
                  <a16:creationId xmlns:a16="http://schemas.microsoft.com/office/drawing/2014/main" id="{71DD15E5-B104-9443-9647-D85C5127C9D2}"/>
                </a:ext>
              </a:extLst>
            </p:cNvPr>
            <p:cNvSpPr/>
            <p:nvPr/>
          </p:nvSpPr>
          <p:spPr>
            <a:xfrm>
              <a:off x="3239029" y="3460524"/>
              <a:ext cx="68567" cy="45196"/>
            </a:xfrm>
            <a:custGeom>
              <a:avLst/>
              <a:gdLst>
                <a:gd name="connsiteX0" fmla="*/ 58116 w 68567"/>
                <a:gd name="connsiteY0" fmla="*/ 7117 h 45196"/>
                <a:gd name="connsiteX1" fmla="*/ 48390 w 68567"/>
                <a:gd name="connsiteY1" fmla="*/ 0 h 45196"/>
                <a:gd name="connsiteX2" fmla="*/ 4319 w 68567"/>
                <a:gd name="connsiteY2" fmla="*/ 0 h 45196"/>
                <a:gd name="connsiteX3" fmla="*/ 0 w 68567"/>
                <a:gd name="connsiteY3" fmla="*/ 4308 h 45196"/>
                <a:gd name="connsiteX4" fmla="*/ 0 w 68567"/>
                <a:gd name="connsiteY4" fmla="*/ 40888 h 45196"/>
                <a:gd name="connsiteX5" fmla="*/ 4319 w 68567"/>
                <a:gd name="connsiteY5" fmla="*/ 45196 h 45196"/>
                <a:gd name="connsiteX6" fmla="*/ 64250 w 68567"/>
                <a:gd name="connsiteY6" fmla="*/ 45196 h 45196"/>
                <a:gd name="connsiteX7" fmla="*/ 67736 w 68567"/>
                <a:gd name="connsiteY7" fmla="*/ 43433 h 45196"/>
                <a:gd name="connsiteX8" fmla="*/ 68369 w 68567"/>
                <a:gd name="connsiteY8" fmla="*/ 39594 h 45196"/>
                <a:gd name="connsiteX9" fmla="*/ 58116 w 68567"/>
                <a:gd name="connsiteY9" fmla="*/ 7117 h 45196"/>
                <a:gd name="connsiteX10" fmla="*/ 8631 w 68567"/>
                <a:gd name="connsiteY10" fmla="*/ 36579 h 45196"/>
                <a:gd name="connsiteX11" fmla="*/ 8631 w 68567"/>
                <a:gd name="connsiteY11" fmla="*/ 8624 h 45196"/>
                <a:gd name="connsiteX12" fmla="*/ 48390 w 68567"/>
                <a:gd name="connsiteY12" fmla="*/ 8624 h 45196"/>
                <a:gd name="connsiteX13" fmla="*/ 49884 w 68567"/>
                <a:gd name="connsiteY13" fmla="*/ 9712 h 45196"/>
                <a:gd name="connsiteX14" fmla="*/ 58365 w 68567"/>
                <a:gd name="connsiteY14" fmla="*/ 36579 h 45196"/>
                <a:gd name="connsiteX15" fmla="*/ 8631 w 68567"/>
                <a:gd name="connsiteY15" fmla="*/ 36579 h 4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8567" h="45196">
                  <a:moveTo>
                    <a:pt x="58116" y="7117"/>
                  </a:moveTo>
                  <a:cubicBezTo>
                    <a:pt x="56772" y="2858"/>
                    <a:pt x="52865" y="0"/>
                    <a:pt x="48390" y="0"/>
                  </a:cubicBezTo>
                  <a:lnTo>
                    <a:pt x="4319" y="0"/>
                  </a:lnTo>
                  <a:cubicBezTo>
                    <a:pt x="1935" y="0"/>
                    <a:pt x="0" y="1927"/>
                    <a:pt x="0" y="4308"/>
                  </a:cubicBezTo>
                  <a:lnTo>
                    <a:pt x="0" y="40888"/>
                  </a:lnTo>
                  <a:cubicBezTo>
                    <a:pt x="0" y="43269"/>
                    <a:pt x="1935" y="45196"/>
                    <a:pt x="4319" y="45196"/>
                  </a:cubicBezTo>
                  <a:lnTo>
                    <a:pt x="64250" y="45196"/>
                  </a:lnTo>
                  <a:cubicBezTo>
                    <a:pt x="65630" y="45196"/>
                    <a:pt x="66918" y="44542"/>
                    <a:pt x="67736" y="43433"/>
                  </a:cubicBezTo>
                  <a:cubicBezTo>
                    <a:pt x="68540" y="42331"/>
                    <a:pt x="68782" y="40902"/>
                    <a:pt x="68369" y="39594"/>
                  </a:cubicBezTo>
                  <a:lnTo>
                    <a:pt x="58116" y="7117"/>
                  </a:lnTo>
                  <a:close/>
                  <a:moveTo>
                    <a:pt x="8631" y="36579"/>
                  </a:moveTo>
                  <a:lnTo>
                    <a:pt x="8631" y="8624"/>
                  </a:lnTo>
                  <a:lnTo>
                    <a:pt x="48390" y="8624"/>
                  </a:lnTo>
                  <a:cubicBezTo>
                    <a:pt x="49080" y="8624"/>
                    <a:pt x="49678" y="9058"/>
                    <a:pt x="49884" y="9712"/>
                  </a:cubicBezTo>
                  <a:lnTo>
                    <a:pt x="58365" y="36579"/>
                  </a:lnTo>
                  <a:lnTo>
                    <a:pt x="8631" y="36579"/>
                  </a:lnTo>
                  <a:close/>
                </a:path>
              </a:pathLst>
            </a:custGeom>
            <a:grpFill/>
            <a:ln w="7114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7" name="Freeform 310">
              <a:extLst>
                <a:ext uri="{FF2B5EF4-FFF2-40B4-BE49-F238E27FC236}">
                  <a16:creationId xmlns:a16="http://schemas.microsoft.com/office/drawing/2014/main" id="{CBB7254E-FF44-8E4E-9DE7-45EDBB6BE172}"/>
                </a:ext>
              </a:extLst>
            </p:cNvPr>
            <p:cNvSpPr/>
            <p:nvPr/>
          </p:nvSpPr>
          <p:spPr>
            <a:xfrm>
              <a:off x="3046117" y="3397639"/>
              <a:ext cx="291307" cy="232592"/>
            </a:xfrm>
            <a:custGeom>
              <a:avLst/>
              <a:gdLst>
                <a:gd name="connsiteX0" fmla="*/ 289059 w 291307"/>
                <a:gd name="connsiteY0" fmla="*/ 107093 h 232592"/>
                <a:gd name="connsiteX1" fmla="*/ 272573 w 291307"/>
                <a:gd name="connsiteY1" fmla="*/ 54453 h 232592"/>
                <a:gd name="connsiteX2" fmla="*/ 253199 w 291307"/>
                <a:gd name="connsiteY2" fmla="*/ 40219 h 232592"/>
                <a:gd name="connsiteX3" fmla="*/ 182759 w 291307"/>
                <a:gd name="connsiteY3" fmla="*/ 40219 h 232592"/>
                <a:gd name="connsiteX4" fmla="*/ 177608 w 291307"/>
                <a:gd name="connsiteY4" fmla="*/ 41321 h 232592"/>
                <a:gd name="connsiteX5" fmla="*/ 177608 w 291307"/>
                <a:gd name="connsiteY5" fmla="*/ 3910 h 232592"/>
                <a:gd name="connsiteX6" fmla="*/ 173694 w 291307"/>
                <a:gd name="connsiteY6" fmla="*/ 0 h 232592"/>
                <a:gd name="connsiteX7" fmla="*/ 3913 w 291307"/>
                <a:gd name="connsiteY7" fmla="*/ 0 h 232592"/>
                <a:gd name="connsiteX8" fmla="*/ 0 w 291307"/>
                <a:gd name="connsiteY8" fmla="*/ 3910 h 232592"/>
                <a:gd name="connsiteX9" fmla="*/ 0 w 291307"/>
                <a:gd name="connsiteY9" fmla="*/ 154400 h 232592"/>
                <a:gd name="connsiteX10" fmla="*/ 135 w 291307"/>
                <a:gd name="connsiteY10" fmla="*/ 155090 h 232592"/>
                <a:gd name="connsiteX11" fmla="*/ 164 w 291307"/>
                <a:gd name="connsiteY11" fmla="*/ 164027 h 232592"/>
                <a:gd name="connsiteX12" fmla="*/ 164 w 291307"/>
                <a:gd name="connsiteY12" fmla="*/ 190318 h 232592"/>
                <a:gd name="connsiteX13" fmla="*/ 14508 w 291307"/>
                <a:gd name="connsiteY13" fmla="*/ 204651 h 232592"/>
                <a:gd name="connsiteX14" fmla="*/ 25444 w 291307"/>
                <a:gd name="connsiteY14" fmla="*/ 204651 h 232592"/>
                <a:gd name="connsiteX15" fmla="*/ 57284 w 291307"/>
                <a:gd name="connsiteY15" fmla="*/ 232592 h 232592"/>
                <a:gd name="connsiteX16" fmla="*/ 89124 w 291307"/>
                <a:gd name="connsiteY16" fmla="*/ 204651 h 232592"/>
                <a:gd name="connsiteX17" fmla="*/ 199159 w 291307"/>
                <a:gd name="connsiteY17" fmla="*/ 204651 h 232592"/>
                <a:gd name="connsiteX18" fmla="*/ 230999 w 291307"/>
                <a:gd name="connsiteY18" fmla="*/ 232592 h 232592"/>
                <a:gd name="connsiteX19" fmla="*/ 262840 w 291307"/>
                <a:gd name="connsiteY19" fmla="*/ 204651 h 232592"/>
                <a:gd name="connsiteX20" fmla="*/ 273861 w 291307"/>
                <a:gd name="connsiteY20" fmla="*/ 204651 h 232592"/>
                <a:gd name="connsiteX21" fmla="*/ 291307 w 291307"/>
                <a:gd name="connsiteY21" fmla="*/ 187219 h 232592"/>
                <a:gd name="connsiteX22" fmla="*/ 291307 w 291307"/>
                <a:gd name="connsiteY22" fmla="*/ 121817 h 232592"/>
                <a:gd name="connsiteX23" fmla="*/ 289059 w 291307"/>
                <a:gd name="connsiteY23" fmla="*/ 107093 h 232592"/>
                <a:gd name="connsiteX24" fmla="*/ 169788 w 291307"/>
                <a:gd name="connsiteY24" fmla="*/ 7821 h 232592"/>
                <a:gd name="connsiteX25" fmla="*/ 169788 w 291307"/>
                <a:gd name="connsiteY25" fmla="*/ 149687 h 232592"/>
                <a:gd name="connsiteX26" fmla="*/ 7827 w 291307"/>
                <a:gd name="connsiteY26" fmla="*/ 149687 h 232592"/>
                <a:gd name="connsiteX27" fmla="*/ 7827 w 291307"/>
                <a:gd name="connsiteY27" fmla="*/ 7821 h 232592"/>
                <a:gd name="connsiteX28" fmla="*/ 169788 w 291307"/>
                <a:gd name="connsiteY28" fmla="*/ 7821 h 232592"/>
                <a:gd name="connsiteX29" fmla="*/ 57284 w 291307"/>
                <a:gd name="connsiteY29" fmla="*/ 223975 h 232592"/>
                <a:gd name="connsiteX30" fmla="*/ 33633 w 291307"/>
                <a:gd name="connsiteY30" fmla="*/ 200343 h 232592"/>
                <a:gd name="connsiteX31" fmla="*/ 57284 w 291307"/>
                <a:gd name="connsiteY31" fmla="*/ 176711 h 232592"/>
                <a:gd name="connsiteX32" fmla="*/ 80928 w 291307"/>
                <a:gd name="connsiteY32" fmla="*/ 200343 h 232592"/>
                <a:gd name="connsiteX33" fmla="*/ 57284 w 291307"/>
                <a:gd name="connsiteY33" fmla="*/ 223975 h 232592"/>
                <a:gd name="connsiteX34" fmla="*/ 169945 w 291307"/>
                <a:gd name="connsiteY34" fmla="*/ 196034 h 232592"/>
                <a:gd name="connsiteX35" fmla="*/ 89124 w 291307"/>
                <a:gd name="connsiteY35" fmla="*/ 196034 h 232592"/>
                <a:gd name="connsiteX36" fmla="*/ 57284 w 291307"/>
                <a:gd name="connsiteY36" fmla="*/ 168086 h 232592"/>
                <a:gd name="connsiteX37" fmla="*/ 25444 w 291307"/>
                <a:gd name="connsiteY37" fmla="*/ 196034 h 232592"/>
                <a:gd name="connsiteX38" fmla="*/ 14508 w 291307"/>
                <a:gd name="connsiteY38" fmla="*/ 196034 h 232592"/>
                <a:gd name="connsiteX39" fmla="*/ 8787 w 291307"/>
                <a:gd name="connsiteY39" fmla="*/ 190318 h 232592"/>
                <a:gd name="connsiteX40" fmla="*/ 8787 w 291307"/>
                <a:gd name="connsiteY40" fmla="*/ 164027 h 232592"/>
                <a:gd name="connsiteX41" fmla="*/ 14508 w 291307"/>
                <a:gd name="connsiteY41" fmla="*/ 158311 h 232592"/>
                <a:gd name="connsiteX42" fmla="*/ 169945 w 291307"/>
                <a:gd name="connsiteY42" fmla="*/ 158311 h 232592"/>
                <a:gd name="connsiteX43" fmla="*/ 169945 w 291307"/>
                <a:gd name="connsiteY43" fmla="*/ 196034 h 232592"/>
                <a:gd name="connsiteX44" fmla="*/ 230999 w 291307"/>
                <a:gd name="connsiteY44" fmla="*/ 223975 h 232592"/>
                <a:gd name="connsiteX45" fmla="*/ 207349 w 291307"/>
                <a:gd name="connsiteY45" fmla="*/ 200343 h 232592"/>
                <a:gd name="connsiteX46" fmla="*/ 230999 w 291307"/>
                <a:gd name="connsiteY46" fmla="*/ 176711 h 232592"/>
                <a:gd name="connsiteX47" fmla="*/ 254650 w 291307"/>
                <a:gd name="connsiteY47" fmla="*/ 200343 h 232592"/>
                <a:gd name="connsiteX48" fmla="*/ 230999 w 291307"/>
                <a:gd name="connsiteY48" fmla="*/ 223975 h 232592"/>
                <a:gd name="connsiteX49" fmla="*/ 282684 w 291307"/>
                <a:gd name="connsiteY49" fmla="*/ 187219 h 232592"/>
                <a:gd name="connsiteX50" fmla="*/ 273861 w 291307"/>
                <a:gd name="connsiteY50" fmla="*/ 196034 h 232592"/>
                <a:gd name="connsiteX51" fmla="*/ 262840 w 291307"/>
                <a:gd name="connsiteY51" fmla="*/ 196034 h 232592"/>
                <a:gd name="connsiteX52" fmla="*/ 230999 w 291307"/>
                <a:gd name="connsiteY52" fmla="*/ 168086 h 232592"/>
                <a:gd name="connsiteX53" fmla="*/ 199159 w 291307"/>
                <a:gd name="connsiteY53" fmla="*/ 196034 h 232592"/>
                <a:gd name="connsiteX54" fmla="*/ 178575 w 291307"/>
                <a:gd name="connsiteY54" fmla="*/ 196034 h 232592"/>
                <a:gd name="connsiteX55" fmla="*/ 178575 w 291307"/>
                <a:gd name="connsiteY55" fmla="*/ 53024 h 232592"/>
                <a:gd name="connsiteX56" fmla="*/ 182759 w 291307"/>
                <a:gd name="connsiteY56" fmla="*/ 48843 h 232592"/>
                <a:gd name="connsiteX57" fmla="*/ 253199 w 291307"/>
                <a:gd name="connsiteY57" fmla="*/ 48843 h 232592"/>
                <a:gd name="connsiteX58" fmla="*/ 264341 w 291307"/>
                <a:gd name="connsiteY58" fmla="*/ 57034 h 232592"/>
                <a:gd name="connsiteX59" fmla="*/ 280827 w 291307"/>
                <a:gd name="connsiteY59" fmla="*/ 109666 h 232592"/>
                <a:gd name="connsiteX60" fmla="*/ 282684 w 291307"/>
                <a:gd name="connsiteY60" fmla="*/ 121817 h 232592"/>
                <a:gd name="connsiteX61" fmla="*/ 282684 w 291307"/>
                <a:gd name="connsiteY61" fmla="*/ 187219 h 232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91307" h="232592">
                  <a:moveTo>
                    <a:pt x="289059" y="107093"/>
                  </a:moveTo>
                  <a:lnTo>
                    <a:pt x="272573" y="54453"/>
                  </a:lnTo>
                  <a:cubicBezTo>
                    <a:pt x="269912" y="45943"/>
                    <a:pt x="262128" y="40219"/>
                    <a:pt x="253199" y="40219"/>
                  </a:cubicBezTo>
                  <a:lnTo>
                    <a:pt x="182759" y="40219"/>
                  </a:lnTo>
                  <a:cubicBezTo>
                    <a:pt x="180923" y="40219"/>
                    <a:pt x="179187" y="40624"/>
                    <a:pt x="177608" y="41321"/>
                  </a:cubicBezTo>
                  <a:lnTo>
                    <a:pt x="177608" y="3910"/>
                  </a:lnTo>
                  <a:cubicBezTo>
                    <a:pt x="177608" y="1749"/>
                    <a:pt x="175857" y="0"/>
                    <a:pt x="173694" y="0"/>
                  </a:cubicBezTo>
                  <a:lnTo>
                    <a:pt x="3913" y="0"/>
                  </a:lnTo>
                  <a:cubicBezTo>
                    <a:pt x="1750" y="0"/>
                    <a:pt x="0" y="1749"/>
                    <a:pt x="0" y="3910"/>
                  </a:cubicBezTo>
                  <a:lnTo>
                    <a:pt x="0" y="154400"/>
                  </a:lnTo>
                  <a:cubicBezTo>
                    <a:pt x="0" y="154642"/>
                    <a:pt x="100" y="154855"/>
                    <a:pt x="135" y="155090"/>
                  </a:cubicBezTo>
                  <a:cubicBezTo>
                    <a:pt x="-121" y="157550"/>
                    <a:pt x="164" y="160628"/>
                    <a:pt x="164" y="164027"/>
                  </a:cubicBezTo>
                  <a:lnTo>
                    <a:pt x="164" y="190318"/>
                  </a:lnTo>
                  <a:cubicBezTo>
                    <a:pt x="164" y="198224"/>
                    <a:pt x="6596" y="204651"/>
                    <a:pt x="14508" y="204651"/>
                  </a:cubicBezTo>
                  <a:lnTo>
                    <a:pt x="25444" y="204651"/>
                  </a:lnTo>
                  <a:cubicBezTo>
                    <a:pt x="27571" y="220385"/>
                    <a:pt x="40962" y="232592"/>
                    <a:pt x="57284" y="232592"/>
                  </a:cubicBezTo>
                  <a:cubicBezTo>
                    <a:pt x="73599" y="232592"/>
                    <a:pt x="86990" y="220385"/>
                    <a:pt x="89124" y="204651"/>
                  </a:cubicBezTo>
                  <a:lnTo>
                    <a:pt x="199159" y="204651"/>
                  </a:lnTo>
                  <a:cubicBezTo>
                    <a:pt x="201294" y="220385"/>
                    <a:pt x="214678" y="232592"/>
                    <a:pt x="230999" y="232592"/>
                  </a:cubicBezTo>
                  <a:cubicBezTo>
                    <a:pt x="247322" y="232592"/>
                    <a:pt x="260705" y="220385"/>
                    <a:pt x="262840" y="204651"/>
                  </a:cubicBezTo>
                  <a:lnTo>
                    <a:pt x="273861" y="204651"/>
                  </a:lnTo>
                  <a:cubicBezTo>
                    <a:pt x="283481" y="204651"/>
                    <a:pt x="291307" y="196831"/>
                    <a:pt x="291307" y="187219"/>
                  </a:cubicBezTo>
                  <a:lnTo>
                    <a:pt x="291307" y="121817"/>
                  </a:lnTo>
                  <a:cubicBezTo>
                    <a:pt x="291307" y="116812"/>
                    <a:pt x="290553" y="111863"/>
                    <a:pt x="289059" y="107093"/>
                  </a:cubicBezTo>
                  <a:close/>
                  <a:moveTo>
                    <a:pt x="169788" y="7821"/>
                  </a:moveTo>
                  <a:lnTo>
                    <a:pt x="169788" y="149687"/>
                  </a:lnTo>
                  <a:lnTo>
                    <a:pt x="7827" y="149687"/>
                  </a:lnTo>
                  <a:lnTo>
                    <a:pt x="7827" y="7821"/>
                  </a:lnTo>
                  <a:lnTo>
                    <a:pt x="169788" y="7821"/>
                  </a:lnTo>
                  <a:close/>
                  <a:moveTo>
                    <a:pt x="57284" y="223975"/>
                  </a:moveTo>
                  <a:cubicBezTo>
                    <a:pt x="44242" y="223975"/>
                    <a:pt x="33633" y="213368"/>
                    <a:pt x="33633" y="200343"/>
                  </a:cubicBezTo>
                  <a:cubicBezTo>
                    <a:pt x="33633" y="187311"/>
                    <a:pt x="44242" y="176711"/>
                    <a:pt x="57284" y="176711"/>
                  </a:cubicBezTo>
                  <a:cubicBezTo>
                    <a:pt x="70319" y="176711"/>
                    <a:pt x="80928" y="187311"/>
                    <a:pt x="80928" y="200343"/>
                  </a:cubicBezTo>
                  <a:cubicBezTo>
                    <a:pt x="80928" y="213368"/>
                    <a:pt x="70319" y="223975"/>
                    <a:pt x="57284" y="223975"/>
                  </a:cubicBezTo>
                  <a:close/>
                  <a:moveTo>
                    <a:pt x="169945" y="196034"/>
                  </a:moveTo>
                  <a:lnTo>
                    <a:pt x="89124" y="196034"/>
                  </a:lnTo>
                  <a:cubicBezTo>
                    <a:pt x="86990" y="180301"/>
                    <a:pt x="73599" y="168086"/>
                    <a:pt x="57284" y="168086"/>
                  </a:cubicBezTo>
                  <a:cubicBezTo>
                    <a:pt x="40962" y="168086"/>
                    <a:pt x="27571" y="180301"/>
                    <a:pt x="25444" y="196034"/>
                  </a:cubicBezTo>
                  <a:lnTo>
                    <a:pt x="14508" y="196034"/>
                  </a:lnTo>
                  <a:cubicBezTo>
                    <a:pt x="11356" y="196034"/>
                    <a:pt x="8787" y="193468"/>
                    <a:pt x="8787" y="190318"/>
                  </a:cubicBezTo>
                  <a:lnTo>
                    <a:pt x="8787" y="164027"/>
                  </a:lnTo>
                  <a:cubicBezTo>
                    <a:pt x="8787" y="160877"/>
                    <a:pt x="11356" y="158311"/>
                    <a:pt x="14508" y="158311"/>
                  </a:cubicBezTo>
                  <a:lnTo>
                    <a:pt x="169945" y="158311"/>
                  </a:lnTo>
                  <a:lnTo>
                    <a:pt x="169945" y="196034"/>
                  </a:lnTo>
                  <a:close/>
                  <a:moveTo>
                    <a:pt x="230999" y="223975"/>
                  </a:moveTo>
                  <a:cubicBezTo>
                    <a:pt x="217958" y="223975"/>
                    <a:pt x="207349" y="213368"/>
                    <a:pt x="207349" y="200343"/>
                  </a:cubicBezTo>
                  <a:cubicBezTo>
                    <a:pt x="207349" y="187311"/>
                    <a:pt x="217958" y="176711"/>
                    <a:pt x="230999" y="176711"/>
                  </a:cubicBezTo>
                  <a:cubicBezTo>
                    <a:pt x="244042" y="176711"/>
                    <a:pt x="254650" y="187311"/>
                    <a:pt x="254650" y="200343"/>
                  </a:cubicBezTo>
                  <a:cubicBezTo>
                    <a:pt x="254650" y="213368"/>
                    <a:pt x="244042" y="223975"/>
                    <a:pt x="230999" y="223975"/>
                  </a:cubicBezTo>
                  <a:close/>
                  <a:moveTo>
                    <a:pt x="282684" y="187219"/>
                  </a:moveTo>
                  <a:cubicBezTo>
                    <a:pt x="282684" y="192074"/>
                    <a:pt x="278721" y="196034"/>
                    <a:pt x="273861" y="196034"/>
                  </a:cubicBezTo>
                  <a:lnTo>
                    <a:pt x="262840" y="196034"/>
                  </a:lnTo>
                  <a:cubicBezTo>
                    <a:pt x="260705" y="180301"/>
                    <a:pt x="247322" y="168086"/>
                    <a:pt x="230999" y="168086"/>
                  </a:cubicBezTo>
                  <a:cubicBezTo>
                    <a:pt x="214678" y="168086"/>
                    <a:pt x="201294" y="180301"/>
                    <a:pt x="199159" y="196034"/>
                  </a:cubicBezTo>
                  <a:lnTo>
                    <a:pt x="178575" y="196034"/>
                  </a:lnTo>
                  <a:lnTo>
                    <a:pt x="178575" y="53024"/>
                  </a:lnTo>
                  <a:cubicBezTo>
                    <a:pt x="178575" y="50720"/>
                    <a:pt x="180454" y="48843"/>
                    <a:pt x="182759" y="48843"/>
                  </a:cubicBezTo>
                  <a:lnTo>
                    <a:pt x="253199" y="48843"/>
                  </a:lnTo>
                  <a:cubicBezTo>
                    <a:pt x="258329" y="48843"/>
                    <a:pt x="262811" y="52135"/>
                    <a:pt x="264341" y="57034"/>
                  </a:cubicBezTo>
                  <a:lnTo>
                    <a:pt x="280827" y="109666"/>
                  </a:lnTo>
                  <a:cubicBezTo>
                    <a:pt x="282051" y="113598"/>
                    <a:pt x="282684" y="117686"/>
                    <a:pt x="282684" y="121817"/>
                  </a:cubicBezTo>
                  <a:lnTo>
                    <a:pt x="282684" y="187219"/>
                  </a:lnTo>
                  <a:close/>
                </a:path>
              </a:pathLst>
            </a:custGeom>
            <a:grpFill/>
            <a:ln w="7114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48" name="Freeform 307">
            <a:extLst>
              <a:ext uri="{FF2B5EF4-FFF2-40B4-BE49-F238E27FC236}">
                <a16:creationId xmlns:a16="http://schemas.microsoft.com/office/drawing/2014/main" id="{AF67FDFC-67EB-754E-9A8B-2E3732B04C88}"/>
              </a:ext>
            </a:extLst>
          </p:cNvPr>
          <p:cNvSpPr>
            <a:spLocks noChangeAspect="1"/>
          </p:cNvSpPr>
          <p:nvPr/>
        </p:nvSpPr>
        <p:spPr>
          <a:xfrm>
            <a:off x="9710502" y="4283716"/>
            <a:ext cx="754847" cy="771262"/>
          </a:xfrm>
          <a:custGeom>
            <a:avLst/>
            <a:gdLst>
              <a:gd name="connsiteX0" fmla="*/ 269193 w 269193"/>
              <a:gd name="connsiteY0" fmla="*/ 71505 h 275047"/>
              <a:gd name="connsiteX1" fmla="*/ 269115 w 269193"/>
              <a:gd name="connsiteY1" fmla="*/ 71221 h 275047"/>
              <a:gd name="connsiteX2" fmla="*/ 268581 w 269193"/>
              <a:gd name="connsiteY2" fmla="*/ 69344 h 275047"/>
              <a:gd name="connsiteX3" fmla="*/ 268034 w 269193"/>
              <a:gd name="connsiteY3" fmla="*/ 68782 h 275047"/>
              <a:gd name="connsiteX4" fmla="*/ 267109 w 269193"/>
              <a:gd name="connsiteY4" fmla="*/ 67830 h 275047"/>
              <a:gd name="connsiteX5" fmla="*/ 266966 w 269193"/>
              <a:gd name="connsiteY5" fmla="*/ 67787 h 275047"/>
              <a:gd name="connsiteX6" fmla="*/ 266859 w 269193"/>
              <a:gd name="connsiteY6" fmla="*/ 67695 h 275047"/>
              <a:gd name="connsiteX7" fmla="*/ 136575 w 269193"/>
              <a:gd name="connsiteY7" fmla="*/ 480 h 275047"/>
              <a:gd name="connsiteX8" fmla="*/ 132619 w 269193"/>
              <a:gd name="connsiteY8" fmla="*/ 480 h 275047"/>
              <a:gd name="connsiteX9" fmla="*/ 2341 w 269193"/>
              <a:gd name="connsiteY9" fmla="*/ 67695 h 275047"/>
              <a:gd name="connsiteX10" fmla="*/ 2234 w 269193"/>
              <a:gd name="connsiteY10" fmla="*/ 67794 h 275047"/>
              <a:gd name="connsiteX11" fmla="*/ 2092 w 269193"/>
              <a:gd name="connsiteY11" fmla="*/ 67830 h 275047"/>
              <a:gd name="connsiteX12" fmla="*/ 1167 w 269193"/>
              <a:gd name="connsiteY12" fmla="*/ 68789 h 275047"/>
              <a:gd name="connsiteX13" fmla="*/ 619 w 269193"/>
              <a:gd name="connsiteY13" fmla="*/ 69344 h 275047"/>
              <a:gd name="connsiteX14" fmla="*/ 86 w 269193"/>
              <a:gd name="connsiteY14" fmla="*/ 71221 h 275047"/>
              <a:gd name="connsiteX15" fmla="*/ 0 w 269193"/>
              <a:gd name="connsiteY15" fmla="*/ 71505 h 275047"/>
              <a:gd name="connsiteX16" fmla="*/ 7 w 269193"/>
              <a:gd name="connsiteY16" fmla="*/ 71512 h 275047"/>
              <a:gd name="connsiteX17" fmla="*/ 0 w 269193"/>
              <a:gd name="connsiteY17" fmla="*/ 71527 h 275047"/>
              <a:gd name="connsiteX18" fmla="*/ 0 w 269193"/>
              <a:gd name="connsiteY18" fmla="*/ 201704 h 275047"/>
              <a:gd name="connsiteX19" fmla="*/ 2298 w 269193"/>
              <a:gd name="connsiteY19" fmla="*/ 205515 h 275047"/>
              <a:gd name="connsiteX20" fmla="*/ 132576 w 269193"/>
              <a:gd name="connsiteY20" fmla="*/ 274543 h 275047"/>
              <a:gd name="connsiteX21" fmla="*/ 134597 w 269193"/>
              <a:gd name="connsiteY21" fmla="*/ 275048 h 275047"/>
              <a:gd name="connsiteX22" fmla="*/ 136617 w 269193"/>
              <a:gd name="connsiteY22" fmla="*/ 274543 h 275047"/>
              <a:gd name="connsiteX23" fmla="*/ 266902 w 269193"/>
              <a:gd name="connsiteY23" fmla="*/ 205515 h 275047"/>
              <a:gd name="connsiteX24" fmla="*/ 269193 w 269193"/>
              <a:gd name="connsiteY24" fmla="*/ 201704 h 275047"/>
              <a:gd name="connsiteX25" fmla="*/ 269193 w 269193"/>
              <a:gd name="connsiteY25" fmla="*/ 71527 h 275047"/>
              <a:gd name="connsiteX26" fmla="*/ 269193 w 269193"/>
              <a:gd name="connsiteY26" fmla="*/ 71512 h 275047"/>
              <a:gd name="connsiteX27" fmla="*/ 269193 w 269193"/>
              <a:gd name="connsiteY27" fmla="*/ 71505 h 275047"/>
              <a:gd name="connsiteX28" fmla="*/ 197779 w 269193"/>
              <a:gd name="connsiteY28" fmla="*/ 111959 h 275047"/>
              <a:gd name="connsiteX29" fmla="*/ 216812 w 269193"/>
              <a:gd name="connsiteY29" fmla="*/ 101871 h 275047"/>
              <a:gd name="connsiteX30" fmla="*/ 216812 w 269193"/>
              <a:gd name="connsiteY30" fmla="*/ 121827 h 275047"/>
              <a:gd name="connsiteX31" fmla="*/ 197779 w 269193"/>
              <a:gd name="connsiteY31" fmla="*/ 131916 h 275047"/>
              <a:gd name="connsiteX32" fmla="*/ 197779 w 269193"/>
              <a:gd name="connsiteY32" fmla="*/ 111959 h 275047"/>
              <a:gd name="connsiteX33" fmla="*/ 90945 w 269193"/>
              <a:gd name="connsiteY33" fmla="*/ 31897 h 275047"/>
              <a:gd name="connsiteX34" fmla="*/ 212009 w 269193"/>
              <a:gd name="connsiteY34" fmla="*/ 94662 h 275047"/>
              <a:gd name="connsiteX35" fmla="*/ 193332 w 269193"/>
              <a:gd name="connsiteY35" fmla="*/ 104558 h 275047"/>
              <a:gd name="connsiteX36" fmla="*/ 72539 w 269193"/>
              <a:gd name="connsiteY36" fmla="*/ 41396 h 275047"/>
              <a:gd name="connsiteX37" fmla="*/ 90945 w 269193"/>
              <a:gd name="connsiteY37" fmla="*/ 31897 h 275047"/>
              <a:gd name="connsiteX38" fmla="*/ 134597 w 269193"/>
              <a:gd name="connsiteY38" fmla="*/ 9161 h 275047"/>
              <a:gd name="connsiteX39" fmla="*/ 255575 w 269193"/>
              <a:gd name="connsiteY39" fmla="*/ 71576 h 275047"/>
              <a:gd name="connsiteX40" fmla="*/ 221273 w 269193"/>
              <a:gd name="connsiteY40" fmla="*/ 89749 h 275047"/>
              <a:gd name="connsiteX41" fmla="*/ 100124 w 269193"/>
              <a:gd name="connsiteY41" fmla="*/ 26949 h 275047"/>
              <a:gd name="connsiteX42" fmla="*/ 134597 w 269193"/>
              <a:gd name="connsiteY42" fmla="*/ 9161 h 275047"/>
              <a:gd name="connsiteX43" fmla="*/ 62962 w 269193"/>
              <a:gd name="connsiteY43" fmla="*/ 46124 h 275047"/>
              <a:gd name="connsiteX44" fmla="*/ 184089 w 269193"/>
              <a:gd name="connsiteY44" fmla="*/ 109457 h 275047"/>
              <a:gd name="connsiteX45" fmla="*/ 134597 w 269193"/>
              <a:gd name="connsiteY45" fmla="*/ 135677 h 275047"/>
              <a:gd name="connsiteX46" fmla="*/ 13625 w 269193"/>
              <a:gd name="connsiteY46" fmla="*/ 71576 h 275047"/>
              <a:gd name="connsiteX47" fmla="*/ 62962 w 269193"/>
              <a:gd name="connsiteY47" fmla="*/ 46124 h 275047"/>
              <a:gd name="connsiteX48" fmla="*/ 8631 w 269193"/>
              <a:gd name="connsiteY48" fmla="*/ 78693 h 275047"/>
              <a:gd name="connsiteX49" fmla="*/ 130285 w 269193"/>
              <a:gd name="connsiteY49" fmla="*/ 143149 h 275047"/>
              <a:gd name="connsiteX50" fmla="*/ 130285 w 269193"/>
              <a:gd name="connsiteY50" fmla="*/ 263573 h 275047"/>
              <a:gd name="connsiteX51" fmla="*/ 8631 w 269193"/>
              <a:gd name="connsiteY51" fmla="*/ 199109 h 275047"/>
              <a:gd name="connsiteX52" fmla="*/ 8631 w 269193"/>
              <a:gd name="connsiteY52" fmla="*/ 78693 h 275047"/>
              <a:gd name="connsiteX53" fmla="*/ 138915 w 269193"/>
              <a:gd name="connsiteY53" fmla="*/ 263573 h 275047"/>
              <a:gd name="connsiteX54" fmla="*/ 138915 w 269193"/>
              <a:gd name="connsiteY54" fmla="*/ 143149 h 275047"/>
              <a:gd name="connsiteX55" fmla="*/ 189148 w 269193"/>
              <a:gd name="connsiteY55" fmla="*/ 116531 h 275047"/>
              <a:gd name="connsiteX56" fmla="*/ 189148 w 269193"/>
              <a:gd name="connsiteY56" fmla="*/ 139083 h 275047"/>
              <a:gd name="connsiteX57" fmla="*/ 191240 w 269193"/>
              <a:gd name="connsiteY57" fmla="*/ 142773 h 275047"/>
              <a:gd name="connsiteX58" fmla="*/ 193467 w 269193"/>
              <a:gd name="connsiteY58" fmla="*/ 143391 h 275047"/>
              <a:gd name="connsiteX59" fmla="*/ 195488 w 269193"/>
              <a:gd name="connsiteY59" fmla="*/ 142886 h 275047"/>
              <a:gd name="connsiteX60" fmla="*/ 223151 w 269193"/>
              <a:gd name="connsiteY60" fmla="*/ 128233 h 275047"/>
              <a:gd name="connsiteX61" fmla="*/ 225443 w 269193"/>
              <a:gd name="connsiteY61" fmla="*/ 124422 h 275047"/>
              <a:gd name="connsiteX62" fmla="*/ 225443 w 269193"/>
              <a:gd name="connsiteY62" fmla="*/ 97306 h 275047"/>
              <a:gd name="connsiteX63" fmla="*/ 260570 w 269193"/>
              <a:gd name="connsiteY63" fmla="*/ 78693 h 275047"/>
              <a:gd name="connsiteX64" fmla="*/ 260570 w 269193"/>
              <a:gd name="connsiteY64" fmla="*/ 199109 h 275047"/>
              <a:gd name="connsiteX65" fmla="*/ 138915 w 269193"/>
              <a:gd name="connsiteY65" fmla="*/ 263573 h 275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269193" h="275047">
                <a:moveTo>
                  <a:pt x="269193" y="71505"/>
                </a:moveTo>
                <a:cubicBezTo>
                  <a:pt x="269193" y="71399"/>
                  <a:pt x="269122" y="71320"/>
                  <a:pt x="269115" y="71221"/>
                </a:cubicBezTo>
                <a:cubicBezTo>
                  <a:pt x="269065" y="70553"/>
                  <a:pt x="268916" y="69913"/>
                  <a:pt x="268581" y="69344"/>
                </a:cubicBezTo>
                <a:cubicBezTo>
                  <a:pt x="268446" y="69116"/>
                  <a:pt x="268204" y="68981"/>
                  <a:pt x="268034" y="68782"/>
                </a:cubicBezTo>
                <a:cubicBezTo>
                  <a:pt x="267742" y="68448"/>
                  <a:pt x="267500" y="68064"/>
                  <a:pt x="267109" y="67830"/>
                </a:cubicBezTo>
                <a:cubicBezTo>
                  <a:pt x="267066" y="67808"/>
                  <a:pt x="267009" y="67815"/>
                  <a:pt x="266966" y="67787"/>
                </a:cubicBezTo>
                <a:cubicBezTo>
                  <a:pt x="266924" y="67766"/>
                  <a:pt x="266902" y="67716"/>
                  <a:pt x="266859" y="67695"/>
                </a:cubicBezTo>
                <a:lnTo>
                  <a:pt x="136575" y="480"/>
                </a:lnTo>
                <a:cubicBezTo>
                  <a:pt x="135337" y="-160"/>
                  <a:pt x="133864" y="-160"/>
                  <a:pt x="132619" y="480"/>
                </a:cubicBezTo>
                <a:lnTo>
                  <a:pt x="2341" y="67695"/>
                </a:lnTo>
                <a:cubicBezTo>
                  <a:pt x="2298" y="67716"/>
                  <a:pt x="2277" y="67766"/>
                  <a:pt x="2234" y="67794"/>
                </a:cubicBezTo>
                <a:cubicBezTo>
                  <a:pt x="2191" y="67815"/>
                  <a:pt x="2134" y="67808"/>
                  <a:pt x="2092" y="67830"/>
                </a:cubicBezTo>
                <a:cubicBezTo>
                  <a:pt x="1701" y="68071"/>
                  <a:pt x="1459" y="68448"/>
                  <a:pt x="1167" y="68789"/>
                </a:cubicBezTo>
                <a:cubicBezTo>
                  <a:pt x="989" y="68988"/>
                  <a:pt x="754" y="69116"/>
                  <a:pt x="619" y="69344"/>
                </a:cubicBezTo>
                <a:cubicBezTo>
                  <a:pt x="284" y="69913"/>
                  <a:pt x="135" y="70553"/>
                  <a:pt x="86" y="71221"/>
                </a:cubicBezTo>
                <a:cubicBezTo>
                  <a:pt x="78" y="71320"/>
                  <a:pt x="7" y="71399"/>
                  <a:pt x="0" y="71505"/>
                </a:cubicBezTo>
                <a:lnTo>
                  <a:pt x="7" y="71512"/>
                </a:lnTo>
                <a:lnTo>
                  <a:pt x="0" y="71527"/>
                </a:lnTo>
                <a:lnTo>
                  <a:pt x="0" y="201704"/>
                </a:lnTo>
                <a:cubicBezTo>
                  <a:pt x="0" y="203304"/>
                  <a:pt x="889" y="204769"/>
                  <a:pt x="2298" y="205515"/>
                </a:cubicBezTo>
                <a:lnTo>
                  <a:pt x="132576" y="274543"/>
                </a:lnTo>
                <a:cubicBezTo>
                  <a:pt x="133209" y="274877"/>
                  <a:pt x="133907" y="275048"/>
                  <a:pt x="134597" y="275048"/>
                </a:cubicBezTo>
                <a:cubicBezTo>
                  <a:pt x="135294" y="275048"/>
                  <a:pt x="135984" y="274877"/>
                  <a:pt x="136617" y="274543"/>
                </a:cubicBezTo>
                <a:lnTo>
                  <a:pt x="266902" y="205515"/>
                </a:lnTo>
                <a:cubicBezTo>
                  <a:pt x="268318" y="204769"/>
                  <a:pt x="269193" y="203304"/>
                  <a:pt x="269193" y="201704"/>
                </a:cubicBezTo>
                <a:lnTo>
                  <a:pt x="269193" y="71527"/>
                </a:lnTo>
                <a:lnTo>
                  <a:pt x="269193" y="71512"/>
                </a:lnTo>
                <a:lnTo>
                  <a:pt x="269193" y="71505"/>
                </a:lnTo>
                <a:close/>
                <a:moveTo>
                  <a:pt x="197779" y="111959"/>
                </a:moveTo>
                <a:lnTo>
                  <a:pt x="216812" y="101871"/>
                </a:lnTo>
                <a:lnTo>
                  <a:pt x="216812" y="121827"/>
                </a:lnTo>
                <a:lnTo>
                  <a:pt x="197779" y="131916"/>
                </a:lnTo>
                <a:lnTo>
                  <a:pt x="197779" y="111959"/>
                </a:lnTo>
                <a:close/>
                <a:moveTo>
                  <a:pt x="90945" y="31897"/>
                </a:moveTo>
                <a:lnTo>
                  <a:pt x="212009" y="94662"/>
                </a:lnTo>
                <a:lnTo>
                  <a:pt x="193332" y="104558"/>
                </a:lnTo>
                <a:lnTo>
                  <a:pt x="72539" y="41396"/>
                </a:lnTo>
                <a:lnTo>
                  <a:pt x="90945" y="31897"/>
                </a:lnTo>
                <a:close/>
                <a:moveTo>
                  <a:pt x="134597" y="9161"/>
                </a:moveTo>
                <a:lnTo>
                  <a:pt x="255575" y="71576"/>
                </a:lnTo>
                <a:lnTo>
                  <a:pt x="221273" y="89749"/>
                </a:lnTo>
                <a:lnTo>
                  <a:pt x="100124" y="26949"/>
                </a:lnTo>
                <a:lnTo>
                  <a:pt x="134597" y="9161"/>
                </a:lnTo>
                <a:close/>
                <a:moveTo>
                  <a:pt x="62962" y="46124"/>
                </a:moveTo>
                <a:lnTo>
                  <a:pt x="184089" y="109457"/>
                </a:lnTo>
                <a:lnTo>
                  <a:pt x="134597" y="135677"/>
                </a:lnTo>
                <a:lnTo>
                  <a:pt x="13625" y="71576"/>
                </a:lnTo>
                <a:lnTo>
                  <a:pt x="62962" y="46124"/>
                </a:lnTo>
                <a:close/>
                <a:moveTo>
                  <a:pt x="8631" y="78693"/>
                </a:moveTo>
                <a:lnTo>
                  <a:pt x="130285" y="143149"/>
                </a:lnTo>
                <a:lnTo>
                  <a:pt x="130285" y="263573"/>
                </a:lnTo>
                <a:lnTo>
                  <a:pt x="8631" y="199109"/>
                </a:lnTo>
                <a:lnTo>
                  <a:pt x="8631" y="78693"/>
                </a:lnTo>
                <a:close/>
                <a:moveTo>
                  <a:pt x="138915" y="263573"/>
                </a:moveTo>
                <a:lnTo>
                  <a:pt x="138915" y="143149"/>
                </a:lnTo>
                <a:lnTo>
                  <a:pt x="189148" y="116531"/>
                </a:lnTo>
                <a:lnTo>
                  <a:pt x="189148" y="139083"/>
                </a:lnTo>
                <a:cubicBezTo>
                  <a:pt x="189148" y="140590"/>
                  <a:pt x="189945" y="141998"/>
                  <a:pt x="191240" y="142773"/>
                </a:cubicBezTo>
                <a:cubicBezTo>
                  <a:pt x="191923" y="143185"/>
                  <a:pt x="192691" y="143391"/>
                  <a:pt x="193467" y="143391"/>
                </a:cubicBezTo>
                <a:cubicBezTo>
                  <a:pt x="194158" y="143391"/>
                  <a:pt x="194855" y="143228"/>
                  <a:pt x="195488" y="142886"/>
                </a:cubicBezTo>
                <a:lnTo>
                  <a:pt x="223151" y="128233"/>
                </a:lnTo>
                <a:cubicBezTo>
                  <a:pt x="224560" y="127480"/>
                  <a:pt x="225443" y="126015"/>
                  <a:pt x="225443" y="124422"/>
                </a:cubicBezTo>
                <a:lnTo>
                  <a:pt x="225443" y="97306"/>
                </a:lnTo>
                <a:lnTo>
                  <a:pt x="260570" y="78693"/>
                </a:lnTo>
                <a:lnTo>
                  <a:pt x="260570" y="199109"/>
                </a:lnTo>
                <a:lnTo>
                  <a:pt x="138915" y="263573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7114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grpSp>
        <p:nvGrpSpPr>
          <p:cNvPr id="49" name="Graphic 65">
            <a:extLst>
              <a:ext uri="{FF2B5EF4-FFF2-40B4-BE49-F238E27FC236}">
                <a16:creationId xmlns:a16="http://schemas.microsoft.com/office/drawing/2014/main" id="{57F6551B-3B60-3B42-9A91-044D293D3837}"/>
              </a:ext>
            </a:extLst>
          </p:cNvPr>
          <p:cNvGrpSpPr>
            <a:grpSpLocks noChangeAspect="1"/>
          </p:cNvGrpSpPr>
          <p:nvPr/>
        </p:nvGrpSpPr>
        <p:grpSpPr>
          <a:xfrm>
            <a:off x="8789558" y="2019478"/>
            <a:ext cx="725714" cy="823708"/>
            <a:chOff x="2192937" y="4083003"/>
            <a:chExt cx="247728" cy="281179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50" name="Freeform 335">
              <a:extLst>
                <a:ext uri="{FF2B5EF4-FFF2-40B4-BE49-F238E27FC236}">
                  <a16:creationId xmlns:a16="http://schemas.microsoft.com/office/drawing/2014/main" id="{1830E998-F893-5040-9491-B285D14827DC}"/>
                </a:ext>
              </a:extLst>
            </p:cNvPr>
            <p:cNvSpPr/>
            <p:nvPr/>
          </p:nvSpPr>
          <p:spPr>
            <a:xfrm>
              <a:off x="2242454" y="4083003"/>
              <a:ext cx="154228" cy="164787"/>
            </a:xfrm>
            <a:custGeom>
              <a:avLst/>
              <a:gdLst>
                <a:gd name="connsiteX0" fmla="*/ 25077 w 154228"/>
                <a:gd name="connsiteY0" fmla="*/ 129737 h 164787"/>
                <a:gd name="connsiteX1" fmla="*/ 25269 w 154228"/>
                <a:gd name="connsiteY1" fmla="*/ 129730 h 164787"/>
                <a:gd name="connsiteX2" fmla="*/ 70443 w 154228"/>
                <a:gd name="connsiteY2" fmla="*/ 164788 h 164787"/>
                <a:gd name="connsiteX3" fmla="*/ 78248 w 154228"/>
                <a:gd name="connsiteY3" fmla="*/ 164788 h 164787"/>
                <a:gd name="connsiteX4" fmla="*/ 123422 w 154228"/>
                <a:gd name="connsiteY4" fmla="*/ 129730 h 164787"/>
                <a:gd name="connsiteX5" fmla="*/ 123621 w 154228"/>
                <a:gd name="connsiteY5" fmla="*/ 129737 h 164787"/>
                <a:gd name="connsiteX6" fmla="*/ 140648 w 154228"/>
                <a:gd name="connsiteY6" fmla="*/ 121945 h 164787"/>
                <a:gd name="connsiteX7" fmla="*/ 146468 w 154228"/>
                <a:gd name="connsiteY7" fmla="*/ 111486 h 164787"/>
                <a:gd name="connsiteX8" fmla="*/ 154188 w 154228"/>
                <a:gd name="connsiteY8" fmla="*/ 102002 h 164787"/>
                <a:gd name="connsiteX9" fmla="*/ 147735 w 154228"/>
                <a:gd name="connsiteY9" fmla="*/ 91224 h 164787"/>
                <a:gd name="connsiteX10" fmla="*/ 142512 w 154228"/>
                <a:gd name="connsiteY10" fmla="*/ 79728 h 164787"/>
                <a:gd name="connsiteX11" fmla="*/ 138485 w 154228"/>
                <a:gd name="connsiteY11" fmla="*/ 75384 h 164787"/>
                <a:gd name="connsiteX12" fmla="*/ 74143 w 154228"/>
                <a:gd name="connsiteY12" fmla="*/ 0 h 164787"/>
                <a:gd name="connsiteX13" fmla="*/ 10206 w 154228"/>
                <a:gd name="connsiteY13" fmla="*/ 75384 h 164787"/>
                <a:gd name="connsiteX14" fmla="*/ 6179 w 154228"/>
                <a:gd name="connsiteY14" fmla="*/ 79728 h 164787"/>
                <a:gd name="connsiteX15" fmla="*/ 117 w 154228"/>
                <a:gd name="connsiteY15" fmla="*/ 101597 h 164787"/>
                <a:gd name="connsiteX16" fmla="*/ 8036 w 154228"/>
                <a:gd name="connsiteY16" fmla="*/ 121945 h 164787"/>
                <a:gd name="connsiteX17" fmla="*/ 25077 w 154228"/>
                <a:gd name="connsiteY17" fmla="*/ 129737 h 164787"/>
                <a:gd name="connsiteX18" fmla="*/ 78248 w 154228"/>
                <a:gd name="connsiteY18" fmla="*/ 156384 h 164787"/>
                <a:gd name="connsiteX19" fmla="*/ 70443 w 154228"/>
                <a:gd name="connsiteY19" fmla="*/ 156384 h 164787"/>
                <a:gd name="connsiteX20" fmla="*/ 33131 w 154228"/>
                <a:gd name="connsiteY20" fmla="*/ 126779 h 164787"/>
                <a:gd name="connsiteX21" fmla="*/ 29382 w 154228"/>
                <a:gd name="connsiteY21" fmla="*/ 79962 h 164787"/>
                <a:gd name="connsiteX22" fmla="*/ 29382 w 154228"/>
                <a:gd name="connsiteY22" fmla="*/ 75057 h 164787"/>
                <a:gd name="connsiteX23" fmla="*/ 29382 w 154228"/>
                <a:gd name="connsiteY23" fmla="*/ 75057 h 164787"/>
                <a:gd name="connsiteX24" fmla="*/ 42324 w 154228"/>
                <a:gd name="connsiteY24" fmla="*/ 47898 h 164787"/>
                <a:gd name="connsiteX25" fmla="*/ 74307 w 154228"/>
                <a:gd name="connsiteY25" fmla="*/ 36330 h 164787"/>
                <a:gd name="connsiteX26" fmla="*/ 74356 w 154228"/>
                <a:gd name="connsiteY26" fmla="*/ 36330 h 164787"/>
                <a:gd name="connsiteX27" fmla="*/ 106317 w 154228"/>
                <a:gd name="connsiteY27" fmla="*/ 47827 h 164787"/>
                <a:gd name="connsiteX28" fmla="*/ 119317 w 154228"/>
                <a:gd name="connsiteY28" fmla="*/ 75057 h 164787"/>
                <a:gd name="connsiteX29" fmla="*/ 119317 w 154228"/>
                <a:gd name="connsiteY29" fmla="*/ 75057 h 164787"/>
                <a:gd name="connsiteX30" fmla="*/ 119317 w 154228"/>
                <a:gd name="connsiteY30" fmla="*/ 79962 h 164787"/>
                <a:gd name="connsiteX31" fmla="*/ 117759 w 154228"/>
                <a:gd name="connsiteY31" fmla="*/ 111060 h 164787"/>
                <a:gd name="connsiteX32" fmla="*/ 83065 w 154228"/>
                <a:gd name="connsiteY32" fmla="*/ 117757 h 164787"/>
                <a:gd name="connsiteX33" fmla="*/ 74349 w 154228"/>
                <a:gd name="connsiteY33" fmla="*/ 114018 h 164787"/>
                <a:gd name="connsiteX34" fmla="*/ 63961 w 154228"/>
                <a:gd name="connsiteY34" fmla="*/ 122137 h 164787"/>
                <a:gd name="connsiteX35" fmla="*/ 74349 w 154228"/>
                <a:gd name="connsiteY35" fmla="*/ 130256 h 164787"/>
                <a:gd name="connsiteX36" fmla="*/ 83471 w 154228"/>
                <a:gd name="connsiteY36" fmla="*/ 125933 h 164787"/>
                <a:gd name="connsiteX37" fmla="*/ 116727 w 154228"/>
                <a:gd name="connsiteY37" fmla="*/ 120039 h 164787"/>
                <a:gd name="connsiteX38" fmla="*/ 115560 w 154228"/>
                <a:gd name="connsiteY38" fmla="*/ 126787 h 164787"/>
                <a:gd name="connsiteX39" fmla="*/ 78248 w 154228"/>
                <a:gd name="connsiteY39" fmla="*/ 156384 h 164787"/>
                <a:gd name="connsiteX40" fmla="*/ 125009 w 154228"/>
                <a:gd name="connsiteY40" fmla="*/ 121433 h 164787"/>
                <a:gd name="connsiteX41" fmla="*/ 125578 w 154228"/>
                <a:gd name="connsiteY41" fmla="*/ 117060 h 164787"/>
                <a:gd name="connsiteX42" fmla="*/ 137418 w 154228"/>
                <a:gd name="connsiteY42" fmla="*/ 112005 h 164787"/>
                <a:gd name="connsiteX43" fmla="*/ 134515 w 154228"/>
                <a:gd name="connsiteY43" fmla="*/ 116541 h 164787"/>
                <a:gd name="connsiteX44" fmla="*/ 125009 w 154228"/>
                <a:gd name="connsiteY44" fmla="*/ 121433 h 164787"/>
                <a:gd name="connsiteX45" fmla="*/ 140413 w 154228"/>
                <a:gd name="connsiteY45" fmla="*/ 100929 h 164787"/>
                <a:gd name="connsiteX46" fmla="*/ 140385 w 154228"/>
                <a:gd name="connsiteY46" fmla="*/ 101128 h 164787"/>
                <a:gd name="connsiteX47" fmla="*/ 126453 w 154228"/>
                <a:gd name="connsiteY47" fmla="*/ 107868 h 164787"/>
                <a:gd name="connsiteX48" fmla="*/ 127734 w 154228"/>
                <a:gd name="connsiteY48" fmla="*/ 79962 h 164787"/>
                <a:gd name="connsiteX49" fmla="*/ 127734 w 154228"/>
                <a:gd name="connsiteY49" fmla="*/ 78349 h 164787"/>
                <a:gd name="connsiteX50" fmla="*/ 135959 w 154228"/>
                <a:gd name="connsiteY50" fmla="*/ 84619 h 164787"/>
                <a:gd name="connsiteX51" fmla="*/ 140413 w 154228"/>
                <a:gd name="connsiteY51" fmla="*/ 100929 h 164787"/>
                <a:gd name="connsiteX52" fmla="*/ 74150 w 154228"/>
                <a:gd name="connsiteY52" fmla="*/ 8176 h 164787"/>
                <a:gd name="connsiteX53" fmla="*/ 130118 w 154228"/>
                <a:gd name="connsiteY53" fmla="*/ 70521 h 164787"/>
                <a:gd name="connsiteX54" fmla="*/ 127371 w 154228"/>
                <a:gd name="connsiteY54" fmla="*/ 69760 h 164787"/>
                <a:gd name="connsiteX55" fmla="*/ 111853 w 154228"/>
                <a:gd name="connsiteY55" fmla="*/ 41513 h 164787"/>
                <a:gd name="connsiteX56" fmla="*/ 74356 w 154228"/>
                <a:gd name="connsiteY56" fmla="*/ 27941 h 164787"/>
                <a:gd name="connsiteX57" fmla="*/ 74299 w 154228"/>
                <a:gd name="connsiteY57" fmla="*/ 27941 h 164787"/>
                <a:gd name="connsiteX58" fmla="*/ 36760 w 154228"/>
                <a:gd name="connsiteY58" fmla="*/ 41592 h 164787"/>
                <a:gd name="connsiteX59" fmla="*/ 21320 w 154228"/>
                <a:gd name="connsiteY59" fmla="*/ 69767 h 164787"/>
                <a:gd name="connsiteX60" fmla="*/ 18524 w 154228"/>
                <a:gd name="connsiteY60" fmla="*/ 70535 h 164787"/>
                <a:gd name="connsiteX61" fmla="*/ 74150 w 154228"/>
                <a:gd name="connsiteY61" fmla="*/ 8176 h 164787"/>
                <a:gd name="connsiteX62" fmla="*/ 12732 w 154228"/>
                <a:gd name="connsiteY62" fmla="*/ 84619 h 164787"/>
                <a:gd name="connsiteX63" fmla="*/ 20964 w 154228"/>
                <a:gd name="connsiteY63" fmla="*/ 78349 h 164787"/>
                <a:gd name="connsiteX64" fmla="*/ 20964 w 154228"/>
                <a:gd name="connsiteY64" fmla="*/ 79962 h 164787"/>
                <a:gd name="connsiteX65" fmla="*/ 23682 w 154228"/>
                <a:gd name="connsiteY65" fmla="*/ 121433 h 164787"/>
                <a:gd name="connsiteX66" fmla="*/ 14177 w 154228"/>
                <a:gd name="connsiteY66" fmla="*/ 116541 h 164787"/>
                <a:gd name="connsiteX67" fmla="*/ 8271 w 154228"/>
                <a:gd name="connsiteY67" fmla="*/ 100929 h 164787"/>
                <a:gd name="connsiteX68" fmla="*/ 12732 w 154228"/>
                <a:gd name="connsiteY68" fmla="*/ 84619 h 16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54228" h="164787">
                  <a:moveTo>
                    <a:pt x="25077" y="129737"/>
                  </a:moveTo>
                  <a:lnTo>
                    <a:pt x="25269" y="129730"/>
                  </a:lnTo>
                  <a:cubicBezTo>
                    <a:pt x="30605" y="150405"/>
                    <a:pt x="48977" y="164788"/>
                    <a:pt x="70443" y="164788"/>
                  </a:cubicBezTo>
                  <a:lnTo>
                    <a:pt x="78248" y="164788"/>
                  </a:lnTo>
                  <a:cubicBezTo>
                    <a:pt x="99715" y="164788"/>
                    <a:pt x="118093" y="150405"/>
                    <a:pt x="123422" y="129730"/>
                  </a:cubicBezTo>
                  <a:lnTo>
                    <a:pt x="123621" y="129737"/>
                  </a:lnTo>
                  <a:cubicBezTo>
                    <a:pt x="130189" y="129737"/>
                    <a:pt x="136180" y="127014"/>
                    <a:pt x="140648" y="121945"/>
                  </a:cubicBezTo>
                  <a:cubicBezTo>
                    <a:pt x="143167" y="119101"/>
                    <a:pt x="145088" y="115497"/>
                    <a:pt x="146468" y="111486"/>
                  </a:cubicBezTo>
                  <a:cubicBezTo>
                    <a:pt x="150524" y="110648"/>
                    <a:pt x="153789" y="106851"/>
                    <a:pt x="154188" y="102002"/>
                  </a:cubicBezTo>
                  <a:cubicBezTo>
                    <a:pt x="154601" y="96997"/>
                    <a:pt x="151811" y="92561"/>
                    <a:pt x="147735" y="91224"/>
                  </a:cubicBezTo>
                  <a:cubicBezTo>
                    <a:pt x="146753" y="87051"/>
                    <a:pt x="145045" y="83119"/>
                    <a:pt x="142512" y="79728"/>
                  </a:cubicBezTo>
                  <a:cubicBezTo>
                    <a:pt x="141295" y="78100"/>
                    <a:pt x="139943" y="76664"/>
                    <a:pt x="138485" y="75384"/>
                  </a:cubicBezTo>
                  <a:cubicBezTo>
                    <a:pt x="137660" y="19843"/>
                    <a:pt x="103500" y="0"/>
                    <a:pt x="74143" y="0"/>
                  </a:cubicBezTo>
                  <a:cubicBezTo>
                    <a:pt x="43576" y="0"/>
                    <a:pt x="10989" y="19907"/>
                    <a:pt x="10206" y="75384"/>
                  </a:cubicBezTo>
                  <a:cubicBezTo>
                    <a:pt x="8748" y="76664"/>
                    <a:pt x="7396" y="78100"/>
                    <a:pt x="6179" y="79728"/>
                  </a:cubicBezTo>
                  <a:cubicBezTo>
                    <a:pt x="1611" y="85835"/>
                    <a:pt x="-544" y="93599"/>
                    <a:pt x="117" y="101597"/>
                  </a:cubicBezTo>
                  <a:cubicBezTo>
                    <a:pt x="779" y="109688"/>
                    <a:pt x="3589" y="116911"/>
                    <a:pt x="8036" y="121945"/>
                  </a:cubicBezTo>
                  <a:cubicBezTo>
                    <a:pt x="12512" y="127014"/>
                    <a:pt x="18503" y="129737"/>
                    <a:pt x="25077" y="129737"/>
                  </a:cubicBezTo>
                  <a:close/>
                  <a:moveTo>
                    <a:pt x="78248" y="156384"/>
                  </a:moveTo>
                  <a:lnTo>
                    <a:pt x="70443" y="156384"/>
                  </a:lnTo>
                  <a:cubicBezTo>
                    <a:pt x="52541" y="156384"/>
                    <a:pt x="37201" y="144212"/>
                    <a:pt x="33131" y="126779"/>
                  </a:cubicBezTo>
                  <a:cubicBezTo>
                    <a:pt x="30634" y="116079"/>
                    <a:pt x="29382" y="90996"/>
                    <a:pt x="29382" y="79962"/>
                  </a:cubicBezTo>
                  <a:lnTo>
                    <a:pt x="29382" y="75057"/>
                  </a:lnTo>
                  <a:lnTo>
                    <a:pt x="29382" y="75057"/>
                  </a:lnTo>
                  <a:cubicBezTo>
                    <a:pt x="29375" y="64819"/>
                    <a:pt x="33964" y="55207"/>
                    <a:pt x="42324" y="47898"/>
                  </a:cubicBezTo>
                  <a:cubicBezTo>
                    <a:pt x="50834" y="40454"/>
                    <a:pt x="62190" y="36345"/>
                    <a:pt x="74307" y="36330"/>
                  </a:cubicBezTo>
                  <a:lnTo>
                    <a:pt x="74356" y="36330"/>
                  </a:lnTo>
                  <a:cubicBezTo>
                    <a:pt x="86452" y="36330"/>
                    <a:pt x="97801" y="40411"/>
                    <a:pt x="106317" y="47827"/>
                  </a:cubicBezTo>
                  <a:cubicBezTo>
                    <a:pt x="114685" y="55114"/>
                    <a:pt x="119303" y="64819"/>
                    <a:pt x="119317" y="75057"/>
                  </a:cubicBezTo>
                  <a:lnTo>
                    <a:pt x="119317" y="75057"/>
                  </a:lnTo>
                  <a:lnTo>
                    <a:pt x="119317" y="79962"/>
                  </a:lnTo>
                  <a:cubicBezTo>
                    <a:pt x="119317" y="87051"/>
                    <a:pt x="118790" y="99912"/>
                    <a:pt x="117759" y="111060"/>
                  </a:cubicBezTo>
                  <a:cubicBezTo>
                    <a:pt x="108231" y="114209"/>
                    <a:pt x="96548" y="116911"/>
                    <a:pt x="83065" y="117757"/>
                  </a:cubicBezTo>
                  <a:cubicBezTo>
                    <a:pt x="81222" y="115511"/>
                    <a:pt x="78014" y="114018"/>
                    <a:pt x="74349" y="114018"/>
                  </a:cubicBezTo>
                  <a:cubicBezTo>
                    <a:pt x="68614" y="114018"/>
                    <a:pt x="63961" y="117651"/>
                    <a:pt x="63961" y="122137"/>
                  </a:cubicBezTo>
                  <a:cubicBezTo>
                    <a:pt x="63961" y="126623"/>
                    <a:pt x="68614" y="130256"/>
                    <a:pt x="74349" y="130256"/>
                  </a:cubicBezTo>
                  <a:cubicBezTo>
                    <a:pt x="78319" y="130256"/>
                    <a:pt x="81728" y="128493"/>
                    <a:pt x="83471" y="125933"/>
                  </a:cubicBezTo>
                  <a:cubicBezTo>
                    <a:pt x="96164" y="125159"/>
                    <a:pt x="107321" y="122862"/>
                    <a:pt x="116727" y="120039"/>
                  </a:cubicBezTo>
                  <a:cubicBezTo>
                    <a:pt x="116371" y="122585"/>
                    <a:pt x="115994" y="124945"/>
                    <a:pt x="115560" y="126787"/>
                  </a:cubicBezTo>
                  <a:cubicBezTo>
                    <a:pt x="111497" y="144212"/>
                    <a:pt x="96157" y="156384"/>
                    <a:pt x="78248" y="156384"/>
                  </a:cubicBezTo>
                  <a:close/>
                  <a:moveTo>
                    <a:pt x="125009" y="121433"/>
                  </a:moveTo>
                  <a:cubicBezTo>
                    <a:pt x="125208" y="120025"/>
                    <a:pt x="125407" y="118610"/>
                    <a:pt x="125578" y="117060"/>
                  </a:cubicBezTo>
                  <a:cubicBezTo>
                    <a:pt x="130096" y="115375"/>
                    <a:pt x="134081" y="113634"/>
                    <a:pt x="137418" y="112005"/>
                  </a:cubicBezTo>
                  <a:cubicBezTo>
                    <a:pt x="136585" y="113684"/>
                    <a:pt x="135653" y="115255"/>
                    <a:pt x="134515" y="116541"/>
                  </a:cubicBezTo>
                  <a:cubicBezTo>
                    <a:pt x="131925" y="119471"/>
                    <a:pt x="128673" y="121099"/>
                    <a:pt x="125009" y="121433"/>
                  </a:cubicBezTo>
                  <a:close/>
                  <a:moveTo>
                    <a:pt x="140413" y="100929"/>
                  </a:moveTo>
                  <a:lnTo>
                    <a:pt x="140385" y="101128"/>
                  </a:lnTo>
                  <a:cubicBezTo>
                    <a:pt x="137176" y="102976"/>
                    <a:pt x="132458" y="105415"/>
                    <a:pt x="126453" y="107868"/>
                  </a:cubicBezTo>
                  <a:cubicBezTo>
                    <a:pt x="127293" y="97409"/>
                    <a:pt x="127734" y="86375"/>
                    <a:pt x="127734" y="79962"/>
                  </a:cubicBezTo>
                  <a:lnTo>
                    <a:pt x="127734" y="78349"/>
                  </a:lnTo>
                  <a:cubicBezTo>
                    <a:pt x="130886" y="79557"/>
                    <a:pt x="133739" y="81647"/>
                    <a:pt x="135959" y="84619"/>
                  </a:cubicBezTo>
                  <a:cubicBezTo>
                    <a:pt x="139325" y="89126"/>
                    <a:pt x="140911" y="94921"/>
                    <a:pt x="140413" y="100929"/>
                  </a:cubicBezTo>
                  <a:close/>
                  <a:moveTo>
                    <a:pt x="74150" y="8176"/>
                  </a:moveTo>
                  <a:cubicBezTo>
                    <a:pt x="98875" y="8176"/>
                    <a:pt x="127499" y="24720"/>
                    <a:pt x="130118" y="70521"/>
                  </a:cubicBezTo>
                  <a:cubicBezTo>
                    <a:pt x="129221" y="70201"/>
                    <a:pt x="128303" y="69980"/>
                    <a:pt x="127371" y="69760"/>
                  </a:cubicBezTo>
                  <a:cubicBezTo>
                    <a:pt x="126019" y="59074"/>
                    <a:pt x="120647" y="49163"/>
                    <a:pt x="111853" y="41513"/>
                  </a:cubicBezTo>
                  <a:cubicBezTo>
                    <a:pt x="101806" y="32754"/>
                    <a:pt x="88494" y="27941"/>
                    <a:pt x="74356" y="27941"/>
                  </a:cubicBezTo>
                  <a:lnTo>
                    <a:pt x="74299" y="27941"/>
                  </a:lnTo>
                  <a:cubicBezTo>
                    <a:pt x="60140" y="27955"/>
                    <a:pt x="46814" y="32804"/>
                    <a:pt x="36760" y="41592"/>
                  </a:cubicBezTo>
                  <a:cubicBezTo>
                    <a:pt x="27994" y="49263"/>
                    <a:pt x="22644" y="59103"/>
                    <a:pt x="21320" y="69767"/>
                  </a:cubicBezTo>
                  <a:cubicBezTo>
                    <a:pt x="20374" y="69980"/>
                    <a:pt x="19435" y="70215"/>
                    <a:pt x="18524" y="70535"/>
                  </a:cubicBezTo>
                  <a:cubicBezTo>
                    <a:pt x="20637" y="31354"/>
                    <a:pt x="41072" y="8176"/>
                    <a:pt x="74150" y="8176"/>
                  </a:cubicBezTo>
                  <a:close/>
                  <a:moveTo>
                    <a:pt x="12732" y="84619"/>
                  </a:moveTo>
                  <a:cubicBezTo>
                    <a:pt x="14959" y="81640"/>
                    <a:pt x="17805" y="79557"/>
                    <a:pt x="20964" y="78349"/>
                  </a:cubicBezTo>
                  <a:lnTo>
                    <a:pt x="20964" y="79962"/>
                  </a:lnTo>
                  <a:cubicBezTo>
                    <a:pt x="20964" y="89347"/>
                    <a:pt x="21882" y="108586"/>
                    <a:pt x="23682" y="121433"/>
                  </a:cubicBezTo>
                  <a:cubicBezTo>
                    <a:pt x="20018" y="121099"/>
                    <a:pt x="16767" y="119478"/>
                    <a:pt x="14177" y="116541"/>
                  </a:cubicBezTo>
                  <a:cubicBezTo>
                    <a:pt x="10889" y="112816"/>
                    <a:pt x="8791" y="107270"/>
                    <a:pt x="8271" y="100929"/>
                  </a:cubicBezTo>
                  <a:cubicBezTo>
                    <a:pt x="7780" y="94921"/>
                    <a:pt x="9367" y="89126"/>
                    <a:pt x="12732" y="84619"/>
                  </a:cubicBezTo>
                  <a:close/>
                </a:path>
              </a:pathLst>
            </a:custGeom>
            <a:grpFill/>
            <a:ln w="7114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1" name="Freeform 336">
              <a:extLst>
                <a:ext uri="{FF2B5EF4-FFF2-40B4-BE49-F238E27FC236}">
                  <a16:creationId xmlns:a16="http://schemas.microsoft.com/office/drawing/2014/main" id="{B903EA72-728C-7F42-847E-64FBFEFDCD9C}"/>
                </a:ext>
              </a:extLst>
            </p:cNvPr>
            <p:cNvSpPr/>
            <p:nvPr/>
          </p:nvSpPr>
          <p:spPr>
            <a:xfrm>
              <a:off x="2192937" y="4250158"/>
              <a:ext cx="247728" cy="114024"/>
            </a:xfrm>
            <a:custGeom>
              <a:avLst/>
              <a:gdLst>
                <a:gd name="connsiteX0" fmla="*/ 83132 w 247728"/>
                <a:gd name="connsiteY0" fmla="*/ 135 h 114024"/>
                <a:gd name="connsiteX1" fmla="*/ 32202 w 247728"/>
                <a:gd name="connsiteY1" fmla="*/ 16935 h 114024"/>
                <a:gd name="connsiteX2" fmla="*/ 10266 w 247728"/>
                <a:gd name="connsiteY2" fmla="*/ 42828 h 114024"/>
                <a:gd name="connsiteX3" fmla="*/ 49 w 247728"/>
                <a:gd name="connsiteY3" fmla="*/ 109183 h 114024"/>
                <a:gd name="connsiteX4" fmla="*/ 1016 w 247728"/>
                <a:gd name="connsiteY4" fmla="*/ 112560 h 114024"/>
                <a:gd name="connsiteX5" fmla="*/ 4211 w 247728"/>
                <a:gd name="connsiteY5" fmla="*/ 114024 h 114024"/>
                <a:gd name="connsiteX6" fmla="*/ 243521 w 247728"/>
                <a:gd name="connsiteY6" fmla="*/ 114024 h 114024"/>
                <a:gd name="connsiteX7" fmla="*/ 246715 w 247728"/>
                <a:gd name="connsiteY7" fmla="*/ 112560 h 114024"/>
                <a:gd name="connsiteX8" fmla="*/ 247683 w 247728"/>
                <a:gd name="connsiteY8" fmla="*/ 109183 h 114024"/>
                <a:gd name="connsiteX9" fmla="*/ 237466 w 247728"/>
                <a:gd name="connsiteY9" fmla="*/ 42828 h 114024"/>
                <a:gd name="connsiteX10" fmla="*/ 215530 w 247728"/>
                <a:gd name="connsiteY10" fmla="*/ 16935 h 114024"/>
                <a:gd name="connsiteX11" fmla="*/ 164593 w 247728"/>
                <a:gd name="connsiteY11" fmla="*/ 135 h 114024"/>
                <a:gd name="connsiteX12" fmla="*/ 164016 w 247728"/>
                <a:gd name="connsiteY12" fmla="*/ 71 h 114024"/>
                <a:gd name="connsiteX13" fmla="*/ 163952 w 247728"/>
                <a:gd name="connsiteY13" fmla="*/ 64 h 114024"/>
                <a:gd name="connsiteX14" fmla="*/ 162416 w 247728"/>
                <a:gd name="connsiteY14" fmla="*/ 85 h 114024"/>
                <a:gd name="connsiteX15" fmla="*/ 162344 w 247728"/>
                <a:gd name="connsiteY15" fmla="*/ 107 h 114024"/>
                <a:gd name="connsiteX16" fmla="*/ 160971 w 247728"/>
                <a:gd name="connsiteY16" fmla="*/ 697 h 114024"/>
                <a:gd name="connsiteX17" fmla="*/ 160843 w 247728"/>
                <a:gd name="connsiteY17" fmla="*/ 754 h 114024"/>
                <a:gd name="connsiteX18" fmla="*/ 123866 w 247728"/>
                <a:gd name="connsiteY18" fmla="*/ 26483 h 114024"/>
                <a:gd name="connsiteX19" fmla="*/ 123802 w 247728"/>
                <a:gd name="connsiteY19" fmla="*/ 26441 h 114024"/>
                <a:gd name="connsiteX20" fmla="*/ 86874 w 247728"/>
                <a:gd name="connsiteY20" fmla="*/ 754 h 114024"/>
                <a:gd name="connsiteX21" fmla="*/ 86746 w 247728"/>
                <a:gd name="connsiteY21" fmla="*/ 697 h 114024"/>
                <a:gd name="connsiteX22" fmla="*/ 85416 w 247728"/>
                <a:gd name="connsiteY22" fmla="*/ 121 h 114024"/>
                <a:gd name="connsiteX23" fmla="*/ 85345 w 247728"/>
                <a:gd name="connsiteY23" fmla="*/ 99 h 114024"/>
                <a:gd name="connsiteX24" fmla="*/ 85302 w 247728"/>
                <a:gd name="connsiteY24" fmla="*/ 85 h 114024"/>
                <a:gd name="connsiteX25" fmla="*/ 84505 w 247728"/>
                <a:gd name="connsiteY25" fmla="*/ 0 h 114024"/>
                <a:gd name="connsiteX26" fmla="*/ 83772 w 247728"/>
                <a:gd name="connsiteY26" fmla="*/ 64 h 114024"/>
                <a:gd name="connsiteX27" fmla="*/ 83765 w 247728"/>
                <a:gd name="connsiteY27" fmla="*/ 64 h 114024"/>
                <a:gd name="connsiteX28" fmla="*/ 83715 w 247728"/>
                <a:gd name="connsiteY28" fmla="*/ 71 h 114024"/>
                <a:gd name="connsiteX29" fmla="*/ 83132 w 247728"/>
                <a:gd name="connsiteY29" fmla="*/ 135 h 114024"/>
                <a:gd name="connsiteX30" fmla="*/ 83765 w 247728"/>
                <a:gd name="connsiteY30" fmla="*/ 8830 h 114024"/>
                <a:gd name="connsiteX31" fmla="*/ 121461 w 247728"/>
                <a:gd name="connsiteY31" fmla="*/ 35057 h 114024"/>
                <a:gd name="connsiteX32" fmla="*/ 123866 w 247728"/>
                <a:gd name="connsiteY32" fmla="*/ 35811 h 114024"/>
                <a:gd name="connsiteX33" fmla="*/ 126271 w 247728"/>
                <a:gd name="connsiteY33" fmla="*/ 35057 h 114024"/>
                <a:gd name="connsiteX34" fmla="*/ 164002 w 247728"/>
                <a:gd name="connsiteY34" fmla="*/ 8802 h 114024"/>
                <a:gd name="connsiteX35" fmla="*/ 164059 w 247728"/>
                <a:gd name="connsiteY35" fmla="*/ 8816 h 114024"/>
                <a:gd name="connsiteX36" fmla="*/ 212897 w 247728"/>
                <a:gd name="connsiteY36" fmla="*/ 24919 h 114024"/>
                <a:gd name="connsiteX37" fmla="*/ 229141 w 247728"/>
                <a:gd name="connsiteY37" fmla="*/ 44108 h 114024"/>
                <a:gd name="connsiteX38" fmla="*/ 238618 w 247728"/>
                <a:gd name="connsiteY38" fmla="*/ 105621 h 114024"/>
                <a:gd name="connsiteX39" fmla="*/ 9113 w 247728"/>
                <a:gd name="connsiteY39" fmla="*/ 105621 h 114024"/>
                <a:gd name="connsiteX40" fmla="*/ 9135 w 247728"/>
                <a:gd name="connsiteY40" fmla="*/ 105493 h 114024"/>
                <a:gd name="connsiteX41" fmla="*/ 18591 w 247728"/>
                <a:gd name="connsiteY41" fmla="*/ 44108 h 114024"/>
                <a:gd name="connsiteX42" fmla="*/ 34834 w 247728"/>
                <a:gd name="connsiteY42" fmla="*/ 24919 h 114024"/>
                <a:gd name="connsiteX43" fmla="*/ 83722 w 247728"/>
                <a:gd name="connsiteY43" fmla="*/ 8802 h 114024"/>
                <a:gd name="connsiteX44" fmla="*/ 83765 w 247728"/>
                <a:gd name="connsiteY44" fmla="*/ 8830 h 11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47728" h="114024">
                  <a:moveTo>
                    <a:pt x="83132" y="135"/>
                  </a:moveTo>
                  <a:lnTo>
                    <a:pt x="32202" y="16935"/>
                  </a:lnTo>
                  <a:cubicBezTo>
                    <a:pt x="20540" y="20781"/>
                    <a:pt x="12137" y="30706"/>
                    <a:pt x="10266" y="42828"/>
                  </a:cubicBezTo>
                  <a:lnTo>
                    <a:pt x="49" y="109183"/>
                  </a:lnTo>
                  <a:cubicBezTo>
                    <a:pt x="-136" y="110391"/>
                    <a:pt x="212" y="111622"/>
                    <a:pt x="1016" y="112560"/>
                  </a:cubicBezTo>
                  <a:cubicBezTo>
                    <a:pt x="1813" y="113491"/>
                    <a:pt x="2980" y="114024"/>
                    <a:pt x="4211" y="114024"/>
                  </a:cubicBezTo>
                  <a:lnTo>
                    <a:pt x="243521" y="114024"/>
                  </a:lnTo>
                  <a:cubicBezTo>
                    <a:pt x="244752" y="114024"/>
                    <a:pt x="245919" y="113491"/>
                    <a:pt x="246715" y="112560"/>
                  </a:cubicBezTo>
                  <a:cubicBezTo>
                    <a:pt x="247512" y="111629"/>
                    <a:pt x="247861" y="110399"/>
                    <a:pt x="247683" y="109183"/>
                  </a:cubicBezTo>
                  <a:lnTo>
                    <a:pt x="237466" y="42828"/>
                  </a:lnTo>
                  <a:cubicBezTo>
                    <a:pt x="235587" y="30706"/>
                    <a:pt x="227192" y="20781"/>
                    <a:pt x="215530" y="16935"/>
                  </a:cubicBezTo>
                  <a:lnTo>
                    <a:pt x="164593" y="135"/>
                  </a:lnTo>
                  <a:cubicBezTo>
                    <a:pt x="164415" y="85"/>
                    <a:pt x="164223" y="114"/>
                    <a:pt x="164016" y="71"/>
                  </a:cubicBezTo>
                  <a:lnTo>
                    <a:pt x="163952" y="64"/>
                  </a:lnTo>
                  <a:cubicBezTo>
                    <a:pt x="163419" y="-29"/>
                    <a:pt x="162914" y="-14"/>
                    <a:pt x="162416" y="85"/>
                  </a:cubicBezTo>
                  <a:lnTo>
                    <a:pt x="162344" y="107"/>
                  </a:lnTo>
                  <a:cubicBezTo>
                    <a:pt x="161825" y="227"/>
                    <a:pt x="161384" y="420"/>
                    <a:pt x="160971" y="697"/>
                  </a:cubicBezTo>
                  <a:lnTo>
                    <a:pt x="160843" y="754"/>
                  </a:lnTo>
                  <a:lnTo>
                    <a:pt x="123866" y="26483"/>
                  </a:lnTo>
                  <a:lnTo>
                    <a:pt x="123802" y="26441"/>
                  </a:lnTo>
                  <a:lnTo>
                    <a:pt x="86874" y="754"/>
                  </a:lnTo>
                  <a:cubicBezTo>
                    <a:pt x="86846" y="732"/>
                    <a:pt x="86803" y="732"/>
                    <a:pt x="86746" y="697"/>
                  </a:cubicBezTo>
                  <a:cubicBezTo>
                    <a:pt x="86348" y="427"/>
                    <a:pt x="85914" y="235"/>
                    <a:pt x="85416" y="121"/>
                  </a:cubicBezTo>
                  <a:lnTo>
                    <a:pt x="85345" y="99"/>
                  </a:lnTo>
                  <a:lnTo>
                    <a:pt x="85302" y="85"/>
                  </a:lnTo>
                  <a:cubicBezTo>
                    <a:pt x="85039" y="28"/>
                    <a:pt x="84775" y="0"/>
                    <a:pt x="84505" y="0"/>
                  </a:cubicBezTo>
                  <a:cubicBezTo>
                    <a:pt x="84263" y="0"/>
                    <a:pt x="84021" y="21"/>
                    <a:pt x="83772" y="64"/>
                  </a:cubicBezTo>
                  <a:lnTo>
                    <a:pt x="83765" y="64"/>
                  </a:lnTo>
                  <a:lnTo>
                    <a:pt x="83715" y="71"/>
                  </a:lnTo>
                  <a:cubicBezTo>
                    <a:pt x="83509" y="114"/>
                    <a:pt x="83310" y="78"/>
                    <a:pt x="83132" y="135"/>
                  </a:cubicBezTo>
                  <a:close/>
                  <a:moveTo>
                    <a:pt x="83765" y="8830"/>
                  </a:moveTo>
                  <a:lnTo>
                    <a:pt x="121461" y="35057"/>
                  </a:lnTo>
                  <a:cubicBezTo>
                    <a:pt x="122165" y="35548"/>
                    <a:pt x="122998" y="35811"/>
                    <a:pt x="123866" y="35811"/>
                  </a:cubicBezTo>
                  <a:cubicBezTo>
                    <a:pt x="124734" y="35811"/>
                    <a:pt x="125559" y="35548"/>
                    <a:pt x="126271" y="35057"/>
                  </a:cubicBezTo>
                  <a:lnTo>
                    <a:pt x="164002" y="8802"/>
                  </a:lnTo>
                  <a:lnTo>
                    <a:pt x="164059" y="8816"/>
                  </a:lnTo>
                  <a:lnTo>
                    <a:pt x="212897" y="24919"/>
                  </a:lnTo>
                  <a:cubicBezTo>
                    <a:pt x="221535" y="27770"/>
                    <a:pt x="227761" y="35122"/>
                    <a:pt x="229141" y="44108"/>
                  </a:cubicBezTo>
                  <a:lnTo>
                    <a:pt x="238618" y="105621"/>
                  </a:lnTo>
                  <a:lnTo>
                    <a:pt x="9113" y="105621"/>
                  </a:lnTo>
                  <a:lnTo>
                    <a:pt x="9135" y="105493"/>
                  </a:lnTo>
                  <a:lnTo>
                    <a:pt x="18591" y="44108"/>
                  </a:lnTo>
                  <a:cubicBezTo>
                    <a:pt x="19971" y="35122"/>
                    <a:pt x="26197" y="27770"/>
                    <a:pt x="34834" y="24919"/>
                  </a:cubicBezTo>
                  <a:lnTo>
                    <a:pt x="83722" y="8802"/>
                  </a:lnTo>
                  <a:lnTo>
                    <a:pt x="83765" y="8830"/>
                  </a:lnTo>
                  <a:close/>
                </a:path>
              </a:pathLst>
            </a:custGeom>
            <a:grpFill/>
            <a:ln w="7114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5A0357C-62E7-A65C-38A0-E2F6E3A6BA22}"/>
              </a:ext>
            </a:extLst>
          </p:cNvPr>
          <p:cNvGrpSpPr/>
          <p:nvPr/>
        </p:nvGrpSpPr>
        <p:grpSpPr>
          <a:xfrm>
            <a:off x="9875117" y="5216468"/>
            <a:ext cx="2357379" cy="1235718"/>
            <a:chOff x="0" y="2564969"/>
            <a:chExt cx="3448571" cy="1705013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CF70EBE2-CB8D-27E2-6DF8-9F779E960487}"/>
                </a:ext>
              </a:extLst>
            </p:cNvPr>
            <p:cNvSpPr/>
            <p:nvPr/>
          </p:nvSpPr>
          <p:spPr>
            <a:xfrm>
              <a:off x="0" y="3652958"/>
              <a:ext cx="2811578" cy="617024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4BAC207-9A9E-5B59-4542-1372B46641AE}"/>
                </a:ext>
              </a:extLst>
            </p:cNvPr>
            <p:cNvSpPr txBox="1"/>
            <p:nvPr/>
          </p:nvSpPr>
          <p:spPr>
            <a:xfrm>
              <a:off x="636994" y="2564969"/>
              <a:ext cx="2811577" cy="6170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b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/>
                <a:t>PICK, PACK, SHIP</a:t>
              </a: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DECDCBE-29E7-7985-B7AF-2B11BBB16CDF}"/>
              </a:ext>
            </a:extLst>
          </p:cNvPr>
          <p:cNvSpPr txBox="1"/>
          <p:nvPr/>
        </p:nvSpPr>
        <p:spPr>
          <a:xfrm>
            <a:off x="9569136" y="1306169"/>
            <a:ext cx="2622864" cy="88248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b" anchorCtr="0">
            <a:noAutofit/>
          </a:bodyPr>
          <a:lstStyle/>
          <a:p>
            <a:pPr marL="0" lvl="0" indent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PAYMENT CAPTURE, ORDER MANAGEMENT</a:t>
            </a:r>
          </a:p>
        </p:txBody>
      </p:sp>
      <p:sp>
        <p:nvSpPr>
          <p:cNvPr id="56" name="Freeform 53">
            <a:extLst>
              <a:ext uri="{FF2B5EF4-FFF2-40B4-BE49-F238E27FC236}">
                <a16:creationId xmlns:a16="http://schemas.microsoft.com/office/drawing/2014/main" id="{EDBD1F01-06B9-304A-B179-50B5B5BF70C5}"/>
              </a:ext>
            </a:extLst>
          </p:cNvPr>
          <p:cNvSpPr>
            <a:spLocks noChangeAspect="1"/>
          </p:cNvSpPr>
          <p:nvPr/>
        </p:nvSpPr>
        <p:spPr>
          <a:xfrm>
            <a:off x="10825551" y="4252534"/>
            <a:ext cx="621990" cy="790094"/>
          </a:xfrm>
          <a:custGeom>
            <a:avLst/>
            <a:gdLst>
              <a:gd name="connsiteX0" fmla="*/ 204409 w 224722"/>
              <a:gd name="connsiteY0" fmla="*/ 183792 h 285457"/>
              <a:gd name="connsiteX1" fmla="*/ 224722 w 224722"/>
              <a:gd name="connsiteY1" fmla="*/ 158749 h 285457"/>
              <a:gd name="connsiteX2" fmla="*/ 215201 w 224722"/>
              <a:gd name="connsiteY2" fmla="*/ 138859 h 285457"/>
              <a:gd name="connsiteX3" fmla="*/ 193709 w 224722"/>
              <a:gd name="connsiteY3" fmla="*/ 133707 h 285457"/>
              <a:gd name="connsiteX4" fmla="*/ 193473 w 224722"/>
              <a:gd name="connsiteY4" fmla="*/ 133757 h 285457"/>
              <a:gd name="connsiteX5" fmla="*/ 193280 w 224722"/>
              <a:gd name="connsiteY5" fmla="*/ 133621 h 285457"/>
              <a:gd name="connsiteX6" fmla="*/ 125154 w 224722"/>
              <a:gd name="connsiteY6" fmla="*/ 83351 h 285457"/>
              <a:gd name="connsiteX7" fmla="*/ 125311 w 224722"/>
              <a:gd name="connsiteY7" fmla="*/ 83137 h 285457"/>
              <a:gd name="connsiteX8" fmla="*/ 124882 w 224722"/>
              <a:gd name="connsiteY8" fmla="*/ 83038 h 285457"/>
              <a:gd name="connsiteX9" fmla="*/ 125539 w 224722"/>
              <a:gd name="connsiteY9" fmla="*/ 75954 h 285457"/>
              <a:gd name="connsiteX10" fmla="*/ 111954 w 224722"/>
              <a:gd name="connsiteY10" fmla="*/ 45745 h 285457"/>
              <a:gd name="connsiteX11" fmla="*/ 112233 w 224722"/>
              <a:gd name="connsiteY11" fmla="*/ 45381 h 285457"/>
              <a:gd name="connsiteX12" fmla="*/ 111990 w 224722"/>
              <a:gd name="connsiteY12" fmla="*/ 45296 h 285457"/>
              <a:gd name="connsiteX13" fmla="*/ 124804 w 224722"/>
              <a:gd name="connsiteY13" fmla="*/ 8374 h 285457"/>
              <a:gd name="connsiteX14" fmla="*/ 165560 w 224722"/>
              <a:gd name="connsiteY14" fmla="*/ 8374 h 285457"/>
              <a:gd name="connsiteX15" fmla="*/ 169752 w 224722"/>
              <a:gd name="connsiteY15" fmla="*/ 4190 h 285457"/>
              <a:gd name="connsiteX16" fmla="*/ 165560 w 224722"/>
              <a:gd name="connsiteY16" fmla="*/ 0 h 285457"/>
              <a:gd name="connsiteX17" fmla="*/ 4193 w 224722"/>
              <a:gd name="connsiteY17" fmla="*/ 0 h 285457"/>
              <a:gd name="connsiteX18" fmla="*/ 0 w 224722"/>
              <a:gd name="connsiteY18" fmla="*/ 4190 h 285457"/>
              <a:gd name="connsiteX19" fmla="*/ 4193 w 224722"/>
              <a:gd name="connsiteY19" fmla="*/ 8374 h 285457"/>
              <a:gd name="connsiteX20" fmla="*/ 44949 w 224722"/>
              <a:gd name="connsiteY20" fmla="*/ 8381 h 285457"/>
              <a:gd name="connsiteX21" fmla="*/ 57770 w 224722"/>
              <a:gd name="connsiteY21" fmla="*/ 45296 h 285457"/>
              <a:gd name="connsiteX22" fmla="*/ 57520 w 224722"/>
              <a:gd name="connsiteY22" fmla="*/ 45381 h 285457"/>
              <a:gd name="connsiteX23" fmla="*/ 57806 w 224722"/>
              <a:gd name="connsiteY23" fmla="*/ 45738 h 285457"/>
              <a:gd name="connsiteX24" fmla="*/ 44213 w 224722"/>
              <a:gd name="connsiteY24" fmla="*/ 75954 h 285457"/>
              <a:gd name="connsiteX25" fmla="*/ 84876 w 224722"/>
              <a:gd name="connsiteY25" fmla="*/ 116518 h 285457"/>
              <a:gd name="connsiteX26" fmla="*/ 108226 w 224722"/>
              <a:gd name="connsiteY26" fmla="*/ 109135 h 285457"/>
              <a:gd name="connsiteX27" fmla="*/ 108540 w 224722"/>
              <a:gd name="connsiteY27" fmla="*/ 108914 h 285457"/>
              <a:gd name="connsiteX28" fmla="*/ 108847 w 224722"/>
              <a:gd name="connsiteY28" fmla="*/ 109142 h 285457"/>
              <a:gd name="connsiteX29" fmla="*/ 173481 w 224722"/>
              <a:gd name="connsiteY29" fmla="*/ 156839 h 285457"/>
              <a:gd name="connsiteX30" fmla="*/ 173460 w 224722"/>
              <a:gd name="connsiteY30" fmla="*/ 157131 h 285457"/>
              <a:gd name="connsiteX31" fmla="*/ 176209 w 224722"/>
              <a:gd name="connsiteY31" fmla="*/ 170358 h 285457"/>
              <a:gd name="connsiteX32" fmla="*/ 176352 w 224722"/>
              <a:gd name="connsiteY32" fmla="*/ 170636 h 285457"/>
              <a:gd name="connsiteX33" fmla="*/ 176174 w 224722"/>
              <a:gd name="connsiteY33" fmla="*/ 170900 h 285457"/>
              <a:gd name="connsiteX34" fmla="*/ 146125 w 224722"/>
              <a:gd name="connsiteY34" fmla="*/ 215419 h 285457"/>
              <a:gd name="connsiteX35" fmla="*/ 143525 w 224722"/>
              <a:gd name="connsiteY35" fmla="*/ 223750 h 285457"/>
              <a:gd name="connsiteX36" fmla="*/ 143517 w 224722"/>
              <a:gd name="connsiteY36" fmla="*/ 224405 h 285457"/>
              <a:gd name="connsiteX37" fmla="*/ 142875 w 224722"/>
              <a:gd name="connsiteY37" fmla="*/ 224270 h 285457"/>
              <a:gd name="connsiteX38" fmla="*/ 131025 w 224722"/>
              <a:gd name="connsiteY38" fmla="*/ 223999 h 285457"/>
              <a:gd name="connsiteX39" fmla="*/ 110247 w 224722"/>
              <a:gd name="connsiteY39" fmla="*/ 236884 h 285457"/>
              <a:gd name="connsiteX40" fmla="*/ 104290 w 224722"/>
              <a:gd name="connsiteY40" fmla="*/ 254030 h 285457"/>
              <a:gd name="connsiteX41" fmla="*/ 108297 w 224722"/>
              <a:gd name="connsiteY41" fmla="*/ 258406 h 285457"/>
              <a:gd name="connsiteX42" fmla="*/ 108483 w 224722"/>
              <a:gd name="connsiteY42" fmla="*/ 258413 h 285457"/>
              <a:gd name="connsiteX43" fmla="*/ 112676 w 224722"/>
              <a:gd name="connsiteY43" fmla="*/ 254408 h 285457"/>
              <a:gd name="connsiteX44" fmla="*/ 117061 w 224722"/>
              <a:gd name="connsiteY44" fmla="*/ 241765 h 285457"/>
              <a:gd name="connsiteX45" fmla="*/ 136253 w 224722"/>
              <a:gd name="connsiteY45" fmla="*/ 231966 h 285457"/>
              <a:gd name="connsiteX46" fmla="*/ 149953 w 224722"/>
              <a:gd name="connsiteY46" fmla="*/ 236363 h 285457"/>
              <a:gd name="connsiteX47" fmla="*/ 155374 w 224722"/>
              <a:gd name="connsiteY47" fmla="*/ 269174 h 285457"/>
              <a:gd name="connsiteX48" fmla="*/ 144782 w 224722"/>
              <a:gd name="connsiteY48" fmla="*/ 277376 h 285457"/>
              <a:gd name="connsiteX49" fmla="*/ 142389 w 224722"/>
              <a:gd name="connsiteY49" fmla="*/ 282792 h 285457"/>
              <a:gd name="connsiteX50" fmla="*/ 146303 w 224722"/>
              <a:gd name="connsiteY50" fmla="*/ 285458 h 285457"/>
              <a:gd name="connsiteX51" fmla="*/ 147817 w 224722"/>
              <a:gd name="connsiteY51" fmla="*/ 285180 h 285457"/>
              <a:gd name="connsiteX52" fmla="*/ 162188 w 224722"/>
              <a:gd name="connsiteY52" fmla="*/ 274055 h 285457"/>
              <a:gd name="connsiteX53" fmla="*/ 163596 w 224722"/>
              <a:gd name="connsiteY53" fmla="*/ 239022 h 285457"/>
              <a:gd name="connsiteX54" fmla="*/ 163260 w 224722"/>
              <a:gd name="connsiteY54" fmla="*/ 238459 h 285457"/>
              <a:gd name="connsiteX55" fmla="*/ 163874 w 224722"/>
              <a:gd name="connsiteY55" fmla="*/ 238238 h 285457"/>
              <a:gd name="connsiteX56" fmla="*/ 171410 w 224722"/>
              <a:gd name="connsiteY56" fmla="*/ 232408 h 285457"/>
              <a:gd name="connsiteX57" fmla="*/ 204202 w 224722"/>
              <a:gd name="connsiteY57" fmla="*/ 183834 h 285457"/>
              <a:gd name="connsiteX58" fmla="*/ 204416 w 224722"/>
              <a:gd name="connsiteY58" fmla="*/ 183792 h 285457"/>
              <a:gd name="connsiteX59" fmla="*/ 53834 w 224722"/>
              <a:gd name="connsiteY59" fmla="*/ 8374 h 285457"/>
              <a:gd name="connsiteX60" fmla="*/ 115918 w 224722"/>
              <a:gd name="connsiteY60" fmla="*/ 8374 h 285457"/>
              <a:gd name="connsiteX61" fmla="*/ 104961 w 224722"/>
              <a:gd name="connsiteY61" fmla="*/ 39944 h 285457"/>
              <a:gd name="connsiteX62" fmla="*/ 104511 w 224722"/>
              <a:gd name="connsiteY62" fmla="*/ 39794 h 285457"/>
              <a:gd name="connsiteX63" fmla="*/ 104226 w 224722"/>
              <a:gd name="connsiteY63" fmla="*/ 40264 h 285457"/>
              <a:gd name="connsiteX64" fmla="*/ 84876 w 224722"/>
              <a:gd name="connsiteY64" fmla="*/ 35383 h 285457"/>
              <a:gd name="connsiteX65" fmla="*/ 65520 w 224722"/>
              <a:gd name="connsiteY65" fmla="*/ 40264 h 285457"/>
              <a:gd name="connsiteX66" fmla="*/ 65255 w 224722"/>
              <a:gd name="connsiteY66" fmla="*/ 39787 h 285457"/>
              <a:gd name="connsiteX67" fmla="*/ 64798 w 224722"/>
              <a:gd name="connsiteY67" fmla="*/ 39944 h 285457"/>
              <a:gd name="connsiteX68" fmla="*/ 53834 w 224722"/>
              <a:gd name="connsiteY68" fmla="*/ 8374 h 285457"/>
              <a:gd name="connsiteX69" fmla="*/ 84876 w 224722"/>
              <a:gd name="connsiteY69" fmla="*/ 108329 h 285457"/>
              <a:gd name="connsiteX70" fmla="*/ 52427 w 224722"/>
              <a:gd name="connsiteY70" fmla="*/ 75954 h 285457"/>
              <a:gd name="connsiteX71" fmla="*/ 84876 w 224722"/>
              <a:gd name="connsiteY71" fmla="*/ 43578 h 285457"/>
              <a:gd name="connsiteX72" fmla="*/ 117325 w 224722"/>
              <a:gd name="connsiteY72" fmla="*/ 75954 h 285457"/>
              <a:gd name="connsiteX73" fmla="*/ 84876 w 224722"/>
              <a:gd name="connsiteY73" fmla="*/ 108329 h 285457"/>
              <a:gd name="connsiteX74" fmla="*/ 176002 w 224722"/>
              <a:gd name="connsiteY74" fmla="*/ 147496 h 285457"/>
              <a:gd name="connsiteX75" fmla="*/ 175724 w 224722"/>
              <a:gd name="connsiteY75" fmla="*/ 148074 h 285457"/>
              <a:gd name="connsiteX76" fmla="*/ 175209 w 224722"/>
              <a:gd name="connsiteY76" fmla="*/ 147689 h 285457"/>
              <a:gd name="connsiteX77" fmla="*/ 115433 w 224722"/>
              <a:gd name="connsiteY77" fmla="*/ 103590 h 285457"/>
              <a:gd name="connsiteX78" fmla="*/ 115518 w 224722"/>
              <a:gd name="connsiteY78" fmla="*/ 103476 h 285457"/>
              <a:gd name="connsiteX79" fmla="*/ 115083 w 224722"/>
              <a:gd name="connsiteY79" fmla="*/ 103049 h 285457"/>
              <a:gd name="connsiteX80" fmla="*/ 122140 w 224722"/>
              <a:gd name="connsiteY80" fmla="*/ 92167 h 285457"/>
              <a:gd name="connsiteX81" fmla="*/ 122697 w 224722"/>
              <a:gd name="connsiteY81" fmla="*/ 92380 h 285457"/>
              <a:gd name="connsiteX82" fmla="*/ 122897 w 224722"/>
              <a:gd name="connsiteY82" fmla="*/ 92109 h 285457"/>
              <a:gd name="connsiteX83" fmla="*/ 184559 w 224722"/>
              <a:gd name="connsiteY83" fmla="*/ 137605 h 285457"/>
              <a:gd name="connsiteX84" fmla="*/ 183966 w 224722"/>
              <a:gd name="connsiteY84" fmla="*/ 138032 h 285457"/>
              <a:gd name="connsiteX85" fmla="*/ 176002 w 224722"/>
              <a:gd name="connsiteY85" fmla="*/ 147496 h 285457"/>
              <a:gd name="connsiteX86" fmla="*/ 164446 w 224722"/>
              <a:gd name="connsiteY86" fmla="*/ 227740 h 285457"/>
              <a:gd name="connsiteX87" fmla="*/ 158760 w 224722"/>
              <a:gd name="connsiteY87" fmla="*/ 230755 h 285457"/>
              <a:gd name="connsiteX88" fmla="*/ 154946 w 224722"/>
              <a:gd name="connsiteY88" fmla="*/ 229593 h 285457"/>
              <a:gd name="connsiteX89" fmla="*/ 152046 w 224722"/>
              <a:gd name="connsiteY89" fmla="*/ 225225 h 285457"/>
              <a:gd name="connsiteX90" fmla="*/ 153089 w 224722"/>
              <a:gd name="connsiteY90" fmla="*/ 220108 h 285457"/>
              <a:gd name="connsiteX91" fmla="*/ 181752 w 224722"/>
              <a:gd name="connsiteY91" fmla="*/ 177656 h 285457"/>
              <a:gd name="connsiteX92" fmla="*/ 182209 w 224722"/>
              <a:gd name="connsiteY92" fmla="*/ 178048 h 285457"/>
              <a:gd name="connsiteX93" fmla="*/ 193302 w 224722"/>
              <a:gd name="connsiteY93" fmla="*/ 183699 h 285457"/>
              <a:gd name="connsiteX94" fmla="*/ 194059 w 224722"/>
              <a:gd name="connsiteY94" fmla="*/ 183877 h 285457"/>
              <a:gd name="connsiteX95" fmla="*/ 164446 w 224722"/>
              <a:gd name="connsiteY95" fmla="*/ 227740 h 285457"/>
              <a:gd name="connsiteX96" fmla="*/ 188852 w 224722"/>
              <a:gd name="connsiteY96" fmla="*/ 172624 h 285457"/>
              <a:gd name="connsiteX97" fmla="*/ 182716 w 224722"/>
              <a:gd name="connsiteY97" fmla="*/ 153319 h 285457"/>
              <a:gd name="connsiteX98" fmla="*/ 199066 w 224722"/>
              <a:gd name="connsiteY98" fmla="*/ 141524 h 285457"/>
              <a:gd name="connsiteX99" fmla="*/ 216337 w 224722"/>
              <a:gd name="connsiteY99" fmla="*/ 158749 h 285457"/>
              <a:gd name="connsiteX100" fmla="*/ 206787 w 224722"/>
              <a:gd name="connsiteY100" fmla="*/ 174156 h 285457"/>
              <a:gd name="connsiteX101" fmla="*/ 199023 w 224722"/>
              <a:gd name="connsiteY101" fmla="*/ 176038 h 285457"/>
              <a:gd name="connsiteX102" fmla="*/ 188852 w 224722"/>
              <a:gd name="connsiteY102" fmla="*/ 172624 h 285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224722" h="285457">
                <a:moveTo>
                  <a:pt x="204409" y="183792"/>
                </a:moveTo>
                <a:cubicBezTo>
                  <a:pt x="216180" y="181290"/>
                  <a:pt x="224722" y="170764"/>
                  <a:pt x="224722" y="158749"/>
                </a:cubicBezTo>
                <a:cubicBezTo>
                  <a:pt x="224729" y="150995"/>
                  <a:pt x="221251" y="143755"/>
                  <a:pt x="215201" y="138859"/>
                </a:cubicBezTo>
                <a:cubicBezTo>
                  <a:pt x="209144" y="133977"/>
                  <a:pt x="201309" y="132089"/>
                  <a:pt x="193709" y="133707"/>
                </a:cubicBezTo>
                <a:lnTo>
                  <a:pt x="193473" y="133757"/>
                </a:lnTo>
                <a:lnTo>
                  <a:pt x="193280" y="133621"/>
                </a:lnTo>
                <a:lnTo>
                  <a:pt x="125154" y="83351"/>
                </a:lnTo>
                <a:lnTo>
                  <a:pt x="125311" y="83137"/>
                </a:lnTo>
                <a:lnTo>
                  <a:pt x="124882" y="83038"/>
                </a:lnTo>
                <a:cubicBezTo>
                  <a:pt x="125325" y="80536"/>
                  <a:pt x="125539" y="78213"/>
                  <a:pt x="125539" y="75954"/>
                </a:cubicBezTo>
                <a:cubicBezTo>
                  <a:pt x="125539" y="64466"/>
                  <a:pt x="120590" y="53456"/>
                  <a:pt x="111954" y="45745"/>
                </a:cubicBezTo>
                <a:lnTo>
                  <a:pt x="112233" y="45381"/>
                </a:lnTo>
                <a:lnTo>
                  <a:pt x="111990" y="45296"/>
                </a:lnTo>
                <a:lnTo>
                  <a:pt x="124804" y="8374"/>
                </a:lnTo>
                <a:lnTo>
                  <a:pt x="165560" y="8374"/>
                </a:lnTo>
                <a:cubicBezTo>
                  <a:pt x="167874" y="8374"/>
                  <a:pt x="169752" y="6492"/>
                  <a:pt x="169752" y="4190"/>
                </a:cubicBezTo>
                <a:cubicBezTo>
                  <a:pt x="169752" y="1874"/>
                  <a:pt x="167874" y="0"/>
                  <a:pt x="165560" y="0"/>
                </a:cubicBezTo>
                <a:lnTo>
                  <a:pt x="4193" y="0"/>
                </a:lnTo>
                <a:cubicBezTo>
                  <a:pt x="1879" y="0"/>
                  <a:pt x="0" y="1874"/>
                  <a:pt x="0" y="4190"/>
                </a:cubicBezTo>
                <a:cubicBezTo>
                  <a:pt x="0" y="6492"/>
                  <a:pt x="1879" y="8374"/>
                  <a:pt x="4193" y="8374"/>
                </a:cubicBezTo>
                <a:lnTo>
                  <a:pt x="44949" y="8381"/>
                </a:lnTo>
                <a:lnTo>
                  <a:pt x="57770" y="45296"/>
                </a:lnTo>
                <a:lnTo>
                  <a:pt x="57520" y="45381"/>
                </a:lnTo>
                <a:lnTo>
                  <a:pt x="57806" y="45738"/>
                </a:lnTo>
                <a:cubicBezTo>
                  <a:pt x="49170" y="53456"/>
                  <a:pt x="44213" y="64466"/>
                  <a:pt x="44213" y="75954"/>
                </a:cubicBezTo>
                <a:cubicBezTo>
                  <a:pt x="44213" y="98324"/>
                  <a:pt x="62455" y="116518"/>
                  <a:pt x="84876" y="116518"/>
                </a:cubicBezTo>
                <a:cubicBezTo>
                  <a:pt x="93262" y="116518"/>
                  <a:pt x="101333" y="113966"/>
                  <a:pt x="108226" y="109135"/>
                </a:cubicBezTo>
                <a:lnTo>
                  <a:pt x="108540" y="108914"/>
                </a:lnTo>
                <a:lnTo>
                  <a:pt x="108847" y="109142"/>
                </a:lnTo>
                <a:lnTo>
                  <a:pt x="173481" y="156839"/>
                </a:lnTo>
                <a:lnTo>
                  <a:pt x="173460" y="157131"/>
                </a:lnTo>
                <a:cubicBezTo>
                  <a:pt x="173174" y="161714"/>
                  <a:pt x="174124" y="166296"/>
                  <a:pt x="176209" y="170358"/>
                </a:cubicBezTo>
                <a:lnTo>
                  <a:pt x="176352" y="170636"/>
                </a:lnTo>
                <a:lnTo>
                  <a:pt x="176174" y="170900"/>
                </a:lnTo>
                <a:lnTo>
                  <a:pt x="146125" y="215419"/>
                </a:lnTo>
                <a:cubicBezTo>
                  <a:pt x="144453" y="217899"/>
                  <a:pt x="143553" y="220778"/>
                  <a:pt x="143525" y="223750"/>
                </a:cubicBezTo>
                <a:lnTo>
                  <a:pt x="143517" y="224405"/>
                </a:lnTo>
                <a:lnTo>
                  <a:pt x="142875" y="224270"/>
                </a:lnTo>
                <a:cubicBezTo>
                  <a:pt x="138968" y="223443"/>
                  <a:pt x="134982" y="223350"/>
                  <a:pt x="131025" y="223999"/>
                </a:cubicBezTo>
                <a:cubicBezTo>
                  <a:pt x="122597" y="225382"/>
                  <a:pt x="115218" y="229957"/>
                  <a:pt x="110247" y="236884"/>
                </a:cubicBezTo>
                <a:cubicBezTo>
                  <a:pt x="106626" y="241908"/>
                  <a:pt x="104561" y="247844"/>
                  <a:pt x="104290" y="254030"/>
                </a:cubicBezTo>
                <a:cubicBezTo>
                  <a:pt x="104190" y="256346"/>
                  <a:pt x="105990" y="258299"/>
                  <a:pt x="108297" y="258406"/>
                </a:cubicBezTo>
                <a:lnTo>
                  <a:pt x="108483" y="258413"/>
                </a:lnTo>
                <a:cubicBezTo>
                  <a:pt x="110711" y="258413"/>
                  <a:pt x="112575" y="256645"/>
                  <a:pt x="112676" y="254408"/>
                </a:cubicBezTo>
                <a:cubicBezTo>
                  <a:pt x="112883" y="249840"/>
                  <a:pt x="114397" y="245471"/>
                  <a:pt x="117061" y="241765"/>
                </a:cubicBezTo>
                <a:cubicBezTo>
                  <a:pt x="121661" y="235366"/>
                  <a:pt x="128904" y="231966"/>
                  <a:pt x="136253" y="231966"/>
                </a:cubicBezTo>
                <a:cubicBezTo>
                  <a:pt x="141003" y="231966"/>
                  <a:pt x="145803" y="233392"/>
                  <a:pt x="149953" y="236363"/>
                </a:cubicBezTo>
                <a:cubicBezTo>
                  <a:pt x="160517" y="243910"/>
                  <a:pt x="162946" y="258634"/>
                  <a:pt x="155374" y="269174"/>
                </a:cubicBezTo>
                <a:cubicBezTo>
                  <a:pt x="152703" y="272886"/>
                  <a:pt x="149039" y="275716"/>
                  <a:pt x="144782" y="277376"/>
                </a:cubicBezTo>
                <a:cubicBezTo>
                  <a:pt x="142625" y="278210"/>
                  <a:pt x="141553" y="280647"/>
                  <a:pt x="142389" y="282792"/>
                </a:cubicBezTo>
                <a:cubicBezTo>
                  <a:pt x="143010" y="284389"/>
                  <a:pt x="144582" y="285458"/>
                  <a:pt x="146303" y="285458"/>
                </a:cubicBezTo>
                <a:cubicBezTo>
                  <a:pt x="146832" y="285458"/>
                  <a:pt x="147346" y="285372"/>
                  <a:pt x="147817" y="285180"/>
                </a:cubicBezTo>
                <a:cubicBezTo>
                  <a:pt x="153603" y="282942"/>
                  <a:pt x="158574" y="279094"/>
                  <a:pt x="162188" y="274055"/>
                </a:cubicBezTo>
                <a:cubicBezTo>
                  <a:pt x="169624" y="263708"/>
                  <a:pt x="170181" y="249954"/>
                  <a:pt x="163596" y="239022"/>
                </a:cubicBezTo>
                <a:lnTo>
                  <a:pt x="163260" y="238459"/>
                </a:lnTo>
                <a:lnTo>
                  <a:pt x="163874" y="238238"/>
                </a:lnTo>
                <a:cubicBezTo>
                  <a:pt x="166974" y="237140"/>
                  <a:pt x="169581" y="235123"/>
                  <a:pt x="171410" y="232408"/>
                </a:cubicBezTo>
                <a:lnTo>
                  <a:pt x="204202" y="183834"/>
                </a:lnTo>
                <a:lnTo>
                  <a:pt x="204416" y="183792"/>
                </a:lnTo>
                <a:close/>
                <a:moveTo>
                  <a:pt x="53834" y="8374"/>
                </a:moveTo>
                <a:lnTo>
                  <a:pt x="115918" y="8374"/>
                </a:lnTo>
                <a:lnTo>
                  <a:pt x="104961" y="39944"/>
                </a:lnTo>
                <a:lnTo>
                  <a:pt x="104511" y="39794"/>
                </a:lnTo>
                <a:lnTo>
                  <a:pt x="104226" y="40264"/>
                </a:lnTo>
                <a:cubicBezTo>
                  <a:pt x="98319" y="37065"/>
                  <a:pt x="91626" y="35383"/>
                  <a:pt x="84876" y="35383"/>
                </a:cubicBezTo>
                <a:cubicBezTo>
                  <a:pt x="78126" y="35383"/>
                  <a:pt x="71434" y="37065"/>
                  <a:pt x="65520" y="40264"/>
                </a:cubicBezTo>
                <a:lnTo>
                  <a:pt x="65255" y="39787"/>
                </a:lnTo>
                <a:lnTo>
                  <a:pt x="64798" y="39944"/>
                </a:lnTo>
                <a:lnTo>
                  <a:pt x="53834" y="8374"/>
                </a:lnTo>
                <a:close/>
                <a:moveTo>
                  <a:pt x="84876" y="108329"/>
                </a:moveTo>
                <a:cubicBezTo>
                  <a:pt x="66984" y="108329"/>
                  <a:pt x="52427" y="93806"/>
                  <a:pt x="52427" y="75954"/>
                </a:cubicBezTo>
                <a:cubicBezTo>
                  <a:pt x="52427" y="58102"/>
                  <a:pt x="66984" y="43578"/>
                  <a:pt x="84876" y="43578"/>
                </a:cubicBezTo>
                <a:cubicBezTo>
                  <a:pt x="102769" y="43578"/>
                  <a:pt x="117325" y="58102"/>
                  <a:pt x="117325" y="75954"/>
                </a:cubicBezTo>
                <a:cubicBezTo>
                  <a:pt x="117325" y="93806"/>
                  <a:pt x="102769" y="108329"/>
                  <a:pt x="84876" y="108329"/>
                </a:cubicBezTo>
                <a:close/>
                <a:moveTo>
                  <a:pt x="176002" y="147496"/>
                </a:moveTo>
                <a:lnTo>
                  <a:pt x="175724" y="148074"/>
                </a:lnTo>
                <a:lnTo>
                  <a:pt x="175209" y="147689"/>
                </a:lnTo>
                <a:lnTo>
                  <a:pt x="115433" y="103590"/>
                </a:lnTo>
                <a:lnTo>
                  <a:pt x="115518" y="103476"/>
                </a:lnTo>
                <a:lnTo>
                  <a:pt x="115083" y="103049"/>
                </a:lnTo>
                <a:cubicBezTo>
                  <a:pt x="118040" y="99770"/>
                  <a:pt x="120411" y="96115"/>
                  <a:pt x="122140" y="92167"/>
                </a:cubicBezTo>
                <a:lnTo>
                  <a:pt x="122697" y="92380"/>
                </a:lnTo>
                <a:lnTo>
                  <a:pt x="122897" y="92109"/>
                </a:lnTo>
                <a:lnTo>
                  <a:pt x="184559" y="137605"/>
                </a:lnTo>
                <a:lnTo>
                  <a:pt x="183966" y="138032"/>
                </a:lnTo>
                <a:cubicBezTo>
                  <a:pt x="180588" y="140484"/>
                  <a:pt x="177831" y="143755"/>
                  <a:pt x="176002" y="147496"/>
                </a:cubicBezTo>
                <a:close/>
                <a:moveTo>
                  <a:pt x="164446" y="227740"/>
                </a:moveTo>
                <a:cubicBezTo>
                  <a:pt x="163174" y="229622"/>
                  <a:pt x="161046" y="230755"/>
                  <a:pt x="158760" y="230755"/>
                </a:cubicBezTo>
                <a:cubicBezTo>
                  <a:pt x="157396" y="230755"/>
                  <a:pt x="156074" y="230349"/>
                  <a:pt x="154946" y="229593"/>
                </a:cubicBezTo>
                <a:cubicBezTo>
                  <a:pt x="153431" y="228567"/>
                  <a:pt x="152403" y="227021"/>
                  <a:pt x="152046" y="225225"/>
                </a:cubicBezTo>
                <a:cubicBezTo>
                  <a:pt x="151703" y="223429"/>
                  <a:pt x="152067" y="221612"/>
                  <a:pt x="153089" y="220108"/>
                </a:cubicBezTo>
                <a:lnTo>
                  <a:pt x="181752" y="177656"/>
                </a:lnTo>
                <a:lnTo>
                  <a:pt x="182209" y="178048"/>
                </a:lnTo>
                <a:cubicBezTo>
                  <a:pt x="185323" y="180763"/>
                  <a:pt x="189259" y="182765"/>
                  <a:pt x="193302" y="183699"/>
                </a:cubicBezTo>
                <a:lnTo>
                  <a:pt x="194059" y="183877"/>
                </a:lnTo>
                <a:lnTo>
                  <a:pt x="164446" y="227740"/>
                </a:lnTo>
                <a:close/>
                <a:moveTo>
                  <a:pt x="188852" y="172624"/>
                </a:moveTo>
                <a:cubicBezTo>
                  <a:pt x="182745" y="168142"/>
                  <a:pt x="180338" y="160559"/>
                  <a:pt x="182716" y="153319"/>
                </a:cubicBezTo>
                <a:cubicBezTo>
                  <a:pt x="185081" y="146157"/>
                  <a:pt x="191495" y="141524"/>
                  <a:pt x="199066" y="141524"/>
                </a:cubicBezTo>
                <a:cubicBezTo>
                  <a:pt x="208587" y="141524"/>
                  <a:pt x="216337" y="149249"/>
                  <a:pt x="216337" y="158749"/>
                </a:cubicBezTo>
                <a:cubicBezTo>
                  <a:pt x="216337" y="165284"/>
                  <a:pt x="212680" y="171185"/>
                  <a:pt x="206787" y="174156"/>
                </a:cubicBezTo>
                <a:cubicBezTo>
                  <a:pt x="204287" y="175418"/>
                  <a:pt x="201644" y="176038"/>
                  <a:pt x="199023" y="176038"/>
                </a:cubicBezTo>
                <a:cubicBezTo>
                  <a:pt x="195452" y="176038"/>
                  <a:pt x="191923" y="174891"/>
                  <a:pt x="188852" y="172624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7137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58" name="Title 4">
            <a:extLst>
              <a:ext uri="{FF2B5EF4-FFF2-40B4-BE49-F238E27FC236}">
                <a16:creationId xmlns:a16="http://schemas.microsoft.com/office/drawing/2014/main" id="{43D8AEA4-DEF6-AA5D-ABB9-5E592104978C}"/>
              </a:ext>
            </a:extLst>
          </p:cNvPr>
          <p:cNvSpPr txBox="1">
            <a:spLocks/>
          </p:cNvSpPr>
          <p:nvPr/>
        </p:nvSpPr>
        <p:spPr>
          <a:xfrm>
            <a:off x="-1" y="6452186"/>
            <a:ext cx="6833937" cy="421480"/>
          </a:xfrm>
          <a:prstGeom prst="rect">
            <a:avLst/>
          </a:prstGeom>
          <a:gradFill flip="none" rotWithShape="1">
            <a:gsLst>
              <a:gs pos="0">
                <a:srgbClr val="01023B"/>
              </a:gs>
              <a:gs pos="100000">
                <a:srgbClr val="E99757">
                  <a:lumMod val="97000"/>
                  <a:lumOff val="3000"/>
                </a:srgbClr>
              </a:gs>
              <a:gs pos="50000">
                <a:srgbClr val="A53F52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400" kern="1200" cap="all" spc="300" baseline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all" spc="30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23237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5A3C56-E491-49B2-93F3-63532DF516BC}" type="slidenum">
              <a:rPr lang="en-CA" smtClean="0"/>
              <a:pPr/>
              <a:t>7</a:t>
            </a:fld>
            <a:endParaRPr lang="en-CA"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F67AD3C7-ED56-664B-A96C-57374A8FA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SYSTEM Overview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947F177-58B5-1043-BF59-46473FA85998}"/>
              </a:ext>
            </a:extLst>
          </p:cNvPr>
          <p:cNvGrpSpPr/>
          <p:nvPr/>
        </p:nvGrpSpPr>
        <p:grpSpPr>
          <a:xfrm>
            <a:off x="765737" y="2074737"/>
            <a:ext cx="10769038" cy="3648078"/>
            <a:chOff x="765737" y="2074737"/>
            <a:chExt cx="10769038" cy="3648078"/>
          </a:xfrm>
        </p:grpSpPr>
        <p:grpSp>
          <p:nvGrpSpPr>
            <p:cNvPr id="7" name="Group 6"/>
            <p:cNvGrpSpPr/>
            <p:nvPr/>
          </p:nvGrpSpPr>
          <p:grpSpPr>
            <a:xfrm>
              <a:off x="765737" y="2074737"/>
              <a:ext cx="10657930" cy="295994"/>
              <a:chOff x="-438647" y="2562340"/>
              <a:chExt cx="10657930" cy="295994"/>
            </a:xfrm>
          </p:grpSpPr>
          <p:cxnSp>
            <p:nvCxnSpPr>
              <p:cNvPr id="8" name="Straight Connector 7"/>
              <p:cNvCxnSpPr/>
              <p:nvPr/>
            </p:nvCxnSpPr>
            <p:spPr bwMode="gray">
              <a:xfrm>
                <a:off x="-438647" y="2704618"/>
                <a:ext cx="10657930" cy="0"/>
              </a:xfrm>
              <a:prstGeom prst="line">
                <a:avLst/>
              </a:prstGeom>
              <a:noFill/>
              <a:ln w="28575" cap="rnd" cmpd="sng">
                <a:solidFill>
                  <a:srgbClr val="D2D2D2"/>
                </a:solidFill>
                <a:prstDash val="solid"/>
                <a:round/>
                <a:headEnd/>
                <a:tailEnd/>
              </a:ln>
              <a:effectLst/>
            </p:spPr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8C43B86-E259-4521-8454-F7D62BB63895}"/>
                  </a:ext>
                </a:extLst>
              </p:cNvPr>
              <p:cNvSpPr txBox="1"/>
              <p:nvPr>
                <p:custDataLst>
                  <p:tags r:id="rId1"/>
                </p:custDataLst>
              </p:nvPr>
            </p:nvSpPr>
            <p:spPr>
              <a:xfrm>
                <a:off x="3808890" y="2562340"/>
                <a:ext cx="2181364" cy="2959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ctr" anchorCtr="0">
                <a:normAutofit/>
              </a:bodyPr>
              <a:lstStyle/>
              <a:p>
                <a:pPr algn="ctr"/>
                <a:r>
                  <a:rPr lang="en-CA" sz="1200" spc="100" dirty="0"/>
                  <a:t>FLOW</a:t>
                </a:r>
              </a:p>
            </p:txBody>
          </p:sp>
        </p:grpSp>
        <p:sp>
          <p:nvSpPr>
            <p:cNvPr id="10" name="Rectangle 9"/>
            <p:cNvSpPr/>
            <p:nvPr/>
          </p:nvSpPr>
          <p:spPr bwMode="gray">
            <a:xfrm>
              <a:off x="766763" y="2357714"/>
              <a:ext cx="3321354" cy="48164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lIns="0" tIns="0" rIns="0" bIns="0" rtlCol="0" anchor="t"/>
            <a:lstStyle/>
            <a:p>
              <a:pPr lvl="0" algn="ctr" defTabSz="914225">
                <a:defRPr/>
              </a:pPr>
              <a:r>
                <a:rPr lang="en-US" sz="1400" b="1" dirty="0">
                  <a:cs typeface="Segoe UI" panose="020B0502040204020203" pitchFamily="34" charset="0"/>
                </a:rPr>
                <a:t>Orders start out as fulfillment requests</a:t>
              </a:r>
            </a:p>
          </p:txBody>
        </p:sp>
        <p:sp>
          <p:nvSpPr>
            <p:cNvPr id="11" name="Rectangle 10"/>
            <p:cNvSpPr/>
            <p:nvPr/>
          </p:nvSpPr>
          <p:spPr bwMode="gray">
            <a:xfrm>
              <a:off x="4434538" y="2357714"/>
              <a:ext cx="3321354" cy="48164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lIns="0" tIns="0" rIns="0" bIns="0" rtlCol="0" anchor="t"/>
            <a:lstStyle/>
            <a:p>
              <a:pPr lvl="0" algn="ctr" defTabSz="914225">
                <a:defRPr/>
              </a:pPr>
              <a:r>
                <a:rPr lang="en-US" sz="1400" b="1" dirty="0">
                  <a:cs typeface="Segoe UI" panose="020B0502040204020203" pitchFamily="34" charset="0"/>
                </a:rPr>
                <a:t>Validation, stock reservations, warehouse submission comes next</a:t>
              </a:r>
            </a:p>
          </p:txBody>
        </p:sp>
        <p:sp>
          <p:nvSpPr>
            <p:cNvPr id="12" name="Rectangle 11"/>
            <p:cNvSpPr/>
            <p:nvPr/>
          </p:nvSpPr>
          <p:spPr bwMode="gray">
            <a:xfrm>
              <a:off x="8102313" y="2357714"/>
              <a:ext cx="3321354" cy="48164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lIns="0" tIns="0" rIns="0" bIns="0" rtlCol="0" anchor="t"/>
            <a:lstStyle/>
            <a:p>
              <a:pPr lvl="0" algn="ctr" defTabSz="914225">
                <a:defRPr/>
              </a:pPr>
              <a:r>
                <a:rPr lang="en-US" sz="1400" b="1" dirty="0">
                  <a:cs typeface="Segoe UI" panose="020B0502040204020203" pitchFamily="34" charset="0"/>
                </a:rPr>
                <a:t>Pick, pack and ship are the final steps on the journey</a:t>
              </a:r>
            </a:p>
          </p:txBody>
        </p:sp>
        <p:sp>
          <p:nvSpPr>
            <p:cNvPr id="13" name="Rectangle 12"/>
            <p:cNvSpPr/>
            <p:nvPr/>
          </p:nvSpPr>
          <p:spPr bwMode="gray">
            <a:xfrm>
              <a:off x="765737" y="3024831"/>
              <a:ext cx="10657930" cy="329875"/>
            </a:xfrm>
            <a:prstGeom prst="rect">
              <a:avLst/>
            </a:prstGeom>
            <a:noFill/>
            <a:ln w="12700" algn="ctr">
              <a:solidFill>
                <a:srgbClr val="D2D2D2"/>
              </a:solidFill>
              <a:miter lim="800000"/>
              <a:headEnd/>
              <a:tailEnd/>
            </a:ln>
            <a:effectLst/>
          </p:spPr>
          <p:txBody>
            <a:bodyPr lIns="137160" tIns="18288" rIns="137160" bIns="0" rtlCol="0" anchor="ctr"/>
            <a:lstStyle/>
            <a:p>
              <a:pPr lvl="0" algn="ctr">
                <a:lnSpc>
                  <a:spcPct val="105000"/>
                </a:lnSpc>
                <a:defRPr/>
              </a:pPr>
              <a:r>
                <a:rPr lang="en-CA" sz="1200" spc="100" dirty="0"/>
                <a:t>INGESTION</a:t>
              </a:r>
              <a:endParaRPr lang="en-GB" sz="1200" spc="100" dirty="0">
                <a:solidFill>
                  <a:srgbClr val="000000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65737" y="3465976"/>
              <a:ext cx="3321353" cy="74892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EDI FILES</a:t>
              </a:r>
            </a:p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FLAT FILES</a:t>
              </a:r>
            </a:p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A MILLION OTHER TYPES OF FILES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434025" y="3465976"/>
              <a:ext cx="3321353" cy="101566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API REST SERVICE CALLS</a:t>
              </a:r>
            </a:p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DIRECT DATABASE ACCESS CALLS</a:t>
              </a:r>
            </a:p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MESSAGE QUEUE</a:t>
              </a:r>
            </a:p>
            <a:p>
              <a:pPr lvl="0">
                <a:spcAft>
                  <a:spcPts val="400"/>
                </a:spcAft>
                <a:buClr>
                  <a:schemeClr val="tx1"/>
                </a:buClr>
                <a:buSzPct val="100000"/>
                <a:defRPr/>
              </a:pPr>
              <a:endParaRPr lang="en-US" sz="1400" dirty="0">
                <a:cs typeface="Arial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8102313" y="3465976"/>
              <a:ext cx="3339862" cy="74892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INBOUND CUSTOMER PHONE CALLS</a:t>
              </a:r>
            </a:p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HARDWARE STREAMING DATA</a:t>
              </a:r>
            </a:p>
            <a:p>
              <a:pPr lvl="0">
                <a:spcAft>
                  <a:spcPts val="400"/>
                </a:spcAft>
                <a:buClr>
                  <a:schemeClr val="tx1"/>
                </a:buClr>
                <a:buSzPct val="100000"/>
                <a:defRPr/>
              </a:pPr>
              <a:endParaRPr lang="en-US" sz="1400" dirty="0">
                <a:cs typeface="Arial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gray">
            <a:xfrm>
              <a:off x="765737" y="4532747"/>
              <a:ext cx="10657930" cy="329875"/>
            </a:xfrm>
            <a:prstGeom prst="rect">
              <a:avLst/>
            </a:prstGeom>
            <a:solidFill>
              <a:srgbClr val="D2D2D2">
                <a:alpha val="40000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137160" tIns="18288" rIns="137160" bIns="0" rtlCol="0" anchor="ctr"/>
            <a:lstStyle/>
            <a:p>
              <a:pPr lvl="0" algn="ctr">
                <a:lnSpc>
                  <a:spcPct val="105000"/>
                </a:lnSpc>
                <a:defRPr/>
              </a:pPr>
              <a:r>
                <a:rPr lang="en-CA" sz="1200" spc="100" dirty="0"/>
                <a:t>TYPES OF MESSAGES (BUSINESS EVENTS)</a:t>
              </a:r>
              <a:endParaRPr lang="en-GB" sz="1200" spc="100" dirty="0">
                <a:solidFill>
                  <a:srgbClr val="00000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65737" y="4973892"/>
              <a:ext cx="3321353" cy="74892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NEW INBOUND ORDERS</a:t>
              </a:r>
            </a:p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CANCELLATION REQUESTS</a:t>
              </a:r>
            </a:p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UPDATE REQUESTS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434025" y="4973892"/>
              <a:ext cx="3321353" cy="74892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SHIPPING VALIDATION</a:t>
              </a:r>
            </a:p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PAYMENT CAPTURE</a:t>
              </a:r>
            </a:p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VERIFICATION (RX)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102313" y="4973892"/>
              <a:ext cx="3432462" cy="74892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INVOICE REQUESTS</a:t>
              </a:r>
            </a:p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OUTBOUND STATUS UPDATES</a:t>
              </a:r>
            </a:p>
            <a:p>
              <a:pPr marL="182880" lvl="0" indent="-182880">
                <a:spcAft>
                  <a:spcPts val="400"/>
                </a:spcAft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  <a:defRPr/>
              </a:pPr>
              <a:r>
                <a:rPr lang="en-US" sz="1400" dirty="0">
                  <a:cs typeface="Arial" pitchFamily="34" charset="0"/>
                </a:rPr>
                <a:t>INVENTORY UPDATES</a:t>
              </a:r>
            </a:p>
          </p:txBody>
        </p:sp>
      </p:grp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FA1FC43E-5F92-FE48-7363-435298746A40}"/>
              </a:ext>
            </a:extLst>
          </p:cNvPr>
          <p:cNvSpPr txBox="1">
            <a:spLocks/>
          </p:cNvSpPr>
          <p:nvPr/>
        </p:nvSpPr>
        <p:spPr>
          <a:xfrm>
            <a:off x="765736" y="1294312"/>
            <a:ext cx="10676438" cy="518795"/>
          </a:xfrm>
          <a:prstGeom prst="rect">
            <a:avLst/>
          </a:prstGeom>
          <a:gradFill flip="none" rotWithShape="1">
            <a:gsLst>
              <a:gs pos="0">
                <a:srgbClr val="01023B"/>
              </a:gs>
              <a:gs pos="100000">
                <a:srgbClr val="E99757">
                  <a:lumMod val="97000"/>
                  <a:lumOff val="3000"/>
                </a:srgbClr>
              </a:gs>
              <a:gs pos="50000">
                <a:srgbClr val="A53F52"/>
              </a:gs>
            </a:gsLst>
            <a:lin ang="10800000" scaled="1"/>
            <a:tileRect/>
          </a:gra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all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LIFE OF AN ORDER</a:t>
            </a:r>
          </a:p>
        </p:txBody>
      </p:sp>
    </p:spTree>
    <p:extLst>
      <p:ext uri="{BB962C8B-B14F-4D97-AF65-F5344CB8AC3E}">
        <p14:creationId xmlns:p14="http://schemas.microsoft.com/office/powerpoint/2010/main" val="517417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429008"/>
            <a:ext cx="5897218" cy="884238"/>
          </a:xfrm>
        </p:spPr>
        <p:txBody>
          <a:bodyPr/>
          <a:lstStyle/>
          <a:p>
            <a:r>
              <a:rPr lang="en-US" dirty="0"/>
              <a:t>ECOM IS COMPLICATED!!</a:t>
            </a:r>
          </a:p>
        </p:txBody>
      </p:sp>
      <p:pic>
        <p:nvPicPr>
          <p:cNvPr id="6" name="Picture Placeholder 5" descr="person staring at blueprints on a brick wall">
            <a:extLst>
              <a:ext uri="{FF2B5EF4-FFF2-40B4-BE49-F238E27FC236}">
                <a16:creationId xmlns:a16="http://schemas.microsoft.com/office/drawing/2014/main" id="{C07C315A-7CD1-432C-92FA-6B62159B56C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3552" t="1" r="23880" b="327"/>
          <a:stretch/>
        </p:blipFill>
        <p:spPr>
          <a:xfrm>
            <a:off x="0" y="0"/>
            <a:ext cx="5416550" cy="6858000"/>
          </a:xfr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578F1E2-3503-A708-2E51-3D9CF5057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0371055"/>
              </p:ext>
            </p:extLst>
          </p:nvPr>
        </p:nvGraphicFramePr>
        <p:xfrm>
          <a:off x="5518484" y="1433643"/>
          <a:ext cx="6574972" cy="46852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1D5DB266-C804-437C-AED7-3D057820D2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4AB6F96-E5E8-4B40-A18C-2D078D1C2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DOCKER != EVERY ANSWER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F72BBC-FC90-4B63-96CA-ABED853DBA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000" dirty="0"/>
              <a:t>WE NEED TO LEVEL SET ON MICROSERVICES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433D87D-1CB4-0DF1-3CAE-AC366E006C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982" y="6269420"/>
            <a:ext cx="1618320" cy="410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97791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661986_LW_V2" id="{E5110F26-8197-DB45-AF5B-7431BEF0563B}" vid="{8AAB886A-F653-1948-BBB7-F7B1A419C2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02A8ED-1331-4C1D-8649-743D7BE164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9E4EAC9-33DC-4CF0-BA31-C98F61CE478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A06775-4FD5-4278-BDCC-E6FF131E96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3127</TotalTime>
  <Words>2109</Words>
  <Application>Microsoft Office PowerPoint</Application>
  <PresentationFormat>Widescreen</PresentationFormat>
  <Paragraphs>407</Paragraphs>
  <Slides>42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Biome Light</vt:lpstr>
      <vt:lpstr>Calibri</vt:lpstr>
      <vt:lpstr>Calibri Light</vt:lpstr>
      <vt:lpstr>Wingdings</vt:lpstr>
      <vt:lpstr>Office Theme</vt:lpstr>
      <vt:lpstr>Microservices from the trenches</vt:lpstr>
      <vt:lpstr>Heath murphy</vt:lpstr>
      <vt:lpstr>Agenda</vt:lpstr>
      <vt:lpstr>PowerPoint Presentation</vt:lpstr>
      <vt:lpstr>A BRIEF PROJECT RUNDOWN</vt:lpstr>
      <vt:lpstr>An ORDER FULLFILLMENT SYSTEM</vt:lpstr>
      <vt:lpstr>SYSTEM Overview</vt:lpstr>
      <vt:lpstr>ECOM IS COMPLICATED!!</vt:lpstr>
      <vt:lpstr>DOCKER != EVERY ANSWER</vt:lpstr>
      <vt:lpstr>From Wikipedia: </vt:lpstr>
      <vt:lpstr>OUR MICROSERVICES ARCHITECTURE</vt:lpstr>
      <vt:lpstr>WHAT DID WE MISS?</vt:lpstr>
      <vt:lpstr>Correlated logging &amp; monitoring</vt:lpstr>
      <vt:lpstr>ACTIVATE: LOGGING GREATNESS</vt:lpstr>
      <vt:lpstr>Monolith app</vt:lpstr>
      <vt:lpstr>PowerPoint Presentation</vt:lpstr>
      <vt:lpstr>CORRELATED AND KEYED LOGS</vt:lpstr>
      <vt:lpstr>Finished product</vt:lpstr>
      <vt:lpstr>NO REALLY, WE DID AND THEY USED IT!</vt:lpstr>
      <vt:lpstr>Monitor everything</vt:lpstr>
      <vt:lpstr>Eventual consistency</vt:lpstr>
      <vt:lpstr>What does eventual mean?</vt:lpstr>
      <vt:lpstr>Why do we need this? I can build my microservice so I get data now!</vt:lpstr>
      <vt:lpstr>One way To achieve eventual consistency: cqrs</vt:lpstr>
      <vt:lpstr>How did we do it?</vt:lpstr>
      <vt:lpstr>QUEUE-BASED LOAD LEVELING</vt:lpstr>
      <vt:lpstr>LEVERAGE SERVICE BUS FOR DOMAIN EVENTS</vt:lpstr>
      <vt:lpstr>self healing patterns</vt:lpstr>
      <vt:lpstr>PowerPoint Presentation</vt:lpstr>
      <vt:lpstr>Pick your POISON (MESSAGE) and dead-letter</vt:lpstr>
      <vt:lpstr>How do humans retry?</vt:lpstr>
      <vt:lpstr>CIRCUIT BREAKER</vt:lpstr>
      <vt:lpstr>IDEMPOTENT SERVICES</vt:lpstr>
      <vt:lpstr>Heath will guarantee that:</vt:lpstr>
      <vt:lpstr>HUMAN’S MAKE MISTAKES</vt:lpstr>
      <vt:lpstr>CHECKPOINT “TRANSACTIONS” in your microservice</vt:lpstr>
      <vt:lpstr>PARTITION business transactions</vt:lpstr>
      <vt:lpstr>EXPECT THE UNEXPECTED</vt:lpstr>
      <vt:lpstr>EDGE CASE MANAGEMENT 101</vt:lpstr>
      <vt:lpstr>Be prepared, be flexible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Fabrikam Technology Inc.</dc:title>
  <dc:creator/>
  <cp:lastModifiedBy>Heath Murphy</cp:lastModifiedBy>
  <cp:revision>1</cp:revision>
  <dcterms:created xsi:type="dcterms:W3CDTF">2022-05-26T00:56:27Z</dcterms:created>
  <dcterms:modified xsi:type="dcterms:W3CDTF">2022-08-16T14:38:53Z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